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sldIdLst>
    <p:sldId id="257" r:id="rId4"/>
    <p:sldId id="258" r:id="rId5"/>
    <p:sldId id="282" r:id="rId6"/>
    <p:sldId id="283" r:id="rId7"/>
    <p:sldId id="274" r:id="rId8"/>
    <p:sldId id="277" r:id="rId9"/>
    <p:sldId id="276" r:id="rId10"/>
    <p:sldId id="271" r:id="rId11"/>
    <p:sldId id="281" r:id="rId12"/>
    <p:sldId id="278" r:id="rId13"/>
  </p:sldIdLst>
  <p:sldSz cx="9144000" cy="6858000" type="screen4x3"/>
  <p:notesSz cx="6735763" cy="98663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0641" y="1986410"/>
            <a:ext cx="7842740" cy="2306686"/>
          </a:xfrm>
        </p:spPr>
        <p:txBody>
          <a:bodyPr anchor="ctr" anchorCtr="0"/>
          <a:lstStyle>
            <a:lvl1pPr algn="l">
              <a:defRPr sz="6000"/>
            </a:lvl1pPr>
          </a:lstStyle>
          <a:p>
            <a:r>
              <a:rPr lang="en-US" smtClean="0"/>
              <a:t>Click to edit Master title style</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
        <p:nvSpPr>
          <p:cNvPr id="8" name="Text Placeholder 7"/>
          <p:cNvSpPr>
            <a:spLocks noGrp="1"/>
          </p:cNvSpPr>
          <p:nvPr>
            <p:ph type="body" sz="quarter" idx="17" hasCustomPrompt="1"/>
          </p:nvPr>
        </p:nvSpPr>
        <p:spPr>
          <a:xfrm>
            <a:off x="650334" y="4293096"/>
            <a:ext cx="7842738" cy="719138"/>
          </a:xfrm>
        </p:spPr>
        <p:txBody>
          <a:bodyPr/>
          <a:lstStyle>
            <a:lvl1pPr marL="0" indent="0">
              <a:buNone/>
              <a:defRPr lang="en-US" sz="2800" kern="1200" spc="-30" baseline="0" dirty="0" smtClean="0">
                <a:solidFill>
                  <a:srgbClr val="335A12"/>
                </a:solidFill>
                <a:latin typeface="+mj-lt"/>
                <a:ea typeface="+mn-ea"/>
                <a:cs typeface="+mn-cs"/>
              </a:defRPr>
            </a:lvl1pPr>
          </a:lstStyle>
          <a:p>
            <a:pPr lvl="0"/>
            <a:r>
              <a:rPr lang="en-US" dirty="0" smtClean="0"/>
              <a:t>author/presentation/date</a:t>
            </a:r>
          </a:p>
        </p:txBody>
      </p:sp>
    </p:spTree>
    <p:extLst>
      <p:ext uri="{BB962C8B-B14F-4D97-AF65-F5344CB8AC3E}">
        <p14:creationId xmlns:p14="http://schemas.microsoft.com/office/powerpoint/2010/main" val="3227428919"/>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Date Placeholder 2"/>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4" name="Footer Placeholder 3"/>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5" name="Slide Number Placeholder 4"/>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290629394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3" name="Footer Placeholder 2"/>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4" name="Slide Number Placeholder 3"/>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pic>
        <p:nvPicPr>
          <p:cNvPr id="5" name="dbas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947" y="6382829"/>
            <a:ext cx="2284067" cy="305999"/>
          </a:xfrm>
          <a:prstGeom prst="rect">
            <a:avLst/>
          </a:prstGeom>
        </p:spPr>
      </p:pic>
      <p:sp>
        <p:nvSpPr>
          <p:cNvPr id="6" name="Title 5"/>
          <p:cNvSpPr>
            <a:spLocks noGrp="1"/>
          </p:cNvSpPr>
          <p:nvPr>
            <p:ph type="title"/>
          </p:nvPr>
        </p:nvSpPr>
        <p:spPr/>
        <p:txBody>
          <a:bodyPr/>
          <a:lstStyle/>
          <a:p>
            <a:r>
              <a:rPr lang="en-US" smtClean="0"/>
              <a:t>Click to edit Master title style</a:t>
            </a:r>
            <a:endParaRPr lang="fi-FI"/>
          </a:p>
        </p:txBody>
      </p:sp>
      <p:sp>
        <p:nvSpPr>
          <p:cNvPr id="7" name="dlogoplaceholder" hidden="1"/>
          <p:cNvSpPr txBox="1"/>
          <p:nvPr/>
        </p:nvSpPr>
        <p:spPr>
          <a:xfrm>
            <a:off x="6858834" y="6382800"/>
            <a:ext cx="1976071" cy="306000"/>
          </a:xfrm>
          <a:prstGeom prst="rect">
            <a:avLst/>
          </a:prstGeom>
          <a:noFill/>
        </p:spPr>
        <p:txBody>
          <a:bodyPr wrap="square" rtlCol="0">
            <a:noAutofit/>
          </a:bodyPr>
          <a:lstStyle/>
          <a:p>
            <a:r>
              <a:rPr lang="fi-FI" dirty="0" err="1">
                <a:solidFill>
                  <a:prstClr val="black"/>
                </a:solidFill>
              </a:rPr>
              <a:t>dlogoplaceholder</a:t>
            </a:r>
            <a:endParaRPr lang="fi-FI" dirty="0">
              <a:solidFill>
                <a:prstClr val="black"/>
              </a:solidFill>
            </a:endParaRPr>
          </a:p>
        </p:txBody>
      </p:sp>
    </p:spTree>
    <p:extLst>
      <p:ext uri="{BB962C8B-B14F-4D97-AF65-F5344CB8AC3E}">
        <p14:creationId xmlns:p14="http://schemas.microsoft.com/office/powerpoint/2010/main" val="1529413991"/>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0631" y="1986410"/>
            <a:ext cx="7842740" cy="2306686"/>
          </a:xfrm>
        </p:spPr>
        <p:txBody>
          <a:bodyPr anchor="ctr" anchorCtr="0"/>
          <a:lstStyle>
            <a:lvl1pPr algn="l">
              <a:defRPr sz="6000"/>
            </a:lvl1pPr>
          </a:lstStyle>
          <a:p>
            <a:r>
              <a:rPr lang="pl-PL" smtClean="0"/>
              <a:t>Kliknij, aby edytować styl</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
        <p:nvSpPr>
          <p:cNvPr id="8" name="Text Placeholder 7"/>
          <p:cNvSpPr>
            <a:spLocks noGrp="1"/>
          </p:cNvSpPr>
          <p:nvPr>
            <p:ph type="body" sz="quarter" idx="17" hasCustomPrompt="1"/>
          </p:nvPr>
        </p:nvSpPr>
        <p:spPr>
          <a:xfrm>
            <a:off x="650334" y="4293096"/>
            <a:ext cx="7842738" cy="719138"/>
          </a:xfrm>
        </p:spPr>
        <p:txBody>
          <a:bodyPr/>
          <a:lstStyle>
            <a:lvl1pPr marL="0" indent="0">
              <a:buNone/>
              <a:defRPr lang="en-US" sz="2800" kern="1200" spc="-30" baseline="0" dirty="0" smtClean="0">
                <a:solidFill>
                  <a:srgbClr val="335A12"/>
                </a:solidFill>
                <a:latin typeface="+mj-lt"/>
                <a:ea typeface="+mn-ea"/>
                <a:cs typeface="+mn-cs"/>
              </a:defRPr>
            </a:lvl1pPr>
          </a:lstStyle>
          <a:p>
            <a:pPr lvl="0"/>
            <a:r>
              <a:rPr lang="en-US" dirty="0" smtClean="0"/>
              <a:t>author/presentation/date</a:t>
            </a:r>
          </a:p>
        </p:txBody>
      </p:sp>
    </p:spTree>
    <p:extLst>
      <p:ext uri="{BB962C8B-B14F-4D97-AF65-F5344CB8AC3E}">
        <p14:creationId xmlns:p14="http://schemas.microsoft.com/office/powerpoint/2010/main" val="3996921134"/>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Tree>
    <p:extLst>
      <p:ext uri="{BB962C8B-B14F-4D97-AF65-F5344CB8AC3E}">
        <p14:creationId xmlns:p14="http://schemas.microsoft.com/office/powerpoint/2010/main" val="1356470842"/>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s"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a:p>
        </p:txBody>
      </p:sp>
      <p:sp>
        <p:nvSpPr>
          <p:cNvPr id="3" name="Content Placeholder 2"/>
          <p:cNvSpPr>
            <a:spLocks noGrp="1"/>
          </p:cNvSpPr>
          <p:nvPr>
            <p:ph sz="half" idx="1"/>
          </p:nvPr>
        </p:nvSpPr>
        <p:spPr>
          <a:xfrm>
            <a:off x="317995" y="1267200"/>
            <a:ext cx="4177811"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Content Placeholder 3"/>
          <p:cNvSpPr>
            <a:spLocks noGrp="1"/>
          </p:cNvSpPr>
          <p:nvPr>
            <p:ph sz="half" idx="2"/>
          </p:nvPr>
        </p:nvSpPr>
        <p:spPr>
          <a:xfrm>
            <a:off x="4648200" y="1267200"/>
            <a:ext cx="4177812"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5" name="Date Placeholder 4"/>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6" name="Footer Placeholder 5"/>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7" name="Slide Number Placeholder 6"/>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Tree>
    <p:extLst>
      <p:ext uri="{BB962C8B-B14F-4D97-AF65-F5344CB8AC3E}">
        <p14:creationId xmlns:p14="http://schemas.microsoft.com/office/powerpoint/2010/main" val="872302947"/>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fi-FI" dirty="0"/>
          </a:p>
        </p:txBody>
      </p:sp>
      <p:sp>
        <p:nvSpPr>
          <p:cNvPr id="3" name="Text Placeholder 2"/>
          <p:cNvSpPr>
            <a:spLocks noGrp="1"/>
          </p:cNvSpPr>
          <p:nvPr>
            <p:ph type="body" idx="1"/>
          </p:nvPr>
        </p:nvSpPr>
        <p:spPr>
          <a:xfrm>
            <a:off x="317993" y="1267589"/>
            <a:ext cx="4179399"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17993" y="1627200"/>
            <a:ext cx="4179399"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5" name="Text Placeholder 4"/>
          <p:cNvSpPr>
            <a:spLocks noGrp="1"/>
          </p:cNvSpPr>
          <p:nvPr>
            <p:ph type="body" sz="quarter" idx="3"/>
          </p:nvPr>
        </p:nvSpPr>
        <p:spPr>
          <a:xfrm>
            <a:off x="4645026" y="1267589"/>
            <a:ext cx="4180986"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1627200"/>
            <a:ext cx="4180986"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7" name="Date Placeholder 6"/>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8" name="Footer Placeholder 7"/>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9" name="Slide Number Placeholder 8"/>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Tree>
    <p:extLst>
      <p:ext uri="{BB962C8B-B14F-4D97-AF65-F5344CB8AC3E}">
        <p14:creationId xmlns:p14="http://schemas.microsoft.com/office/powerpoint/2010/main" val="3341335948"/>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with Subheading" preserve="1">
  <p:cSld name="Title and Content with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a:p>
        </p:txBody>
      </p:sp>
      <p:sp>
        <p:nvSpPr>
          <p:cNvPr id="3" name="Content Placeholder 2"/>
          <p:cNvSpPr>
            <a:spLocks noGrp="1"/>
          </p:cNvSpPr>
          <p:nvPr>
            <p:ph idx="1"/>
          </p:nvPr>
        </p:nvSpPr>
        <p:spPr>
          <a:xfrm>
            <a:off x="318060" y="1627200"/>
            <a:ext cx="8508023" cy="439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
        <p:nvSpPr>
          <p:cNvPr id="7" name="Text Placeholder 2"/>
          <p:cNvSpPr>
            <a:spLocks noGrp="1"/>
          </p:cNvSpPr>
          <p:nvPr>
            <p:ph type="body" idx="13"/>
          </p:nvPr>
        </p:nvSpPr>
        <p:spPr>
          <a:xfrm>
            <a:off x="318060" y="1267589"/>
            <a:ext cx="8508023"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Tree>
    <p:extLst>
      <p:ext uri="{BB962C8B-B14F-4D97-AF65-F5344CB8AC3E}">
        <p14:creationId xmlns:p14="http://schemas.microsoft.com/office/powerpoint/2010/main" val="3548201754"/>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type="twoTxTwo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fi-FI" dirty="0"/>
          </a:p>
        </p:txBody>
      </p:sp>
      <p:sp>
        <p:nvSpPr>
          <p:cNvPr id="3" name="Text Placeholder 2"/>
          <p:cNvSpPr>
            <a:spLocks noGrp="1"/>
          </p:cNvSpPr>
          <p:nvPr>
            <p:ph type="body" idx="1"/>
          </p:nvPr>
        </p:nvSpPr>
        <p:spPr>
          <a:xfrm>
            <a:off x="317989" y="1267589"/>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17989"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5" name="Text Placeholder 4"/>
          <p:cNvSpPr>
            <a:spLocks noGrp="1"/>
          </p:cNvSpPr>
          <p:nvPr>
            <p:ph type="body" sz="quarter" idx="3"/>
          </p:nvPr>
        </p:nvSpPr>
        <p:spPr>
          <a:xfrm>
            <a:off x="3190154" y="1267589"/>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3190154"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7" name="Date Placeholder 6"/>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8" name="Footer Placeholder 7"/>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9" name="Slide Number Placeholder 8"/>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
        <p:nvSpPr>
          <p:cNvPr id="14" name="Text Placeholder 4"/>
          <p:cNvSpPr>
            <a:spLocks noGrp="1"/>
          </p:cNvSpPr>
          <p:nvPr>
            <p:ph type="body" sz="quarter" idx="13"/>
          </p:nvPr>
        </p:nvSpPr>
        <p:spPr>
          <a:xfrm>
            <a:off x="6064615" y="1267589"/>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5" name="Content Placeholder 5"/>
          <p:cNvSpPr>
            <a:spLocks noGrp="1"/>
          </p:cNvSpPr>
          <p:nvPr>
            <p:ph sz="quarter" idx="14"/>
          </p:nvPr>
        </p:nvSpPr>
        <p:spPr>
          <a:xfrm>
            <a:off x="6064615"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Tree>
    <p:extLst>
      <p:ext uri="{BB962C8B-B14F-4D97-AF65-F5344CB8AC3E}">
        <p14:creationId xmlns:p14="http://schemas.microsoft.com/office/powerpoint/2010/main" val="2160144919"/>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Picture 1/2" preserve="1">
  <p:cSld name="Title and Picture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3" name="Content Placeholder 2"/>
          <p:cNvSpPr>
            <a:spLocks noGrp="1"/>
          </p:cNvSpPr>
          <p:nvPr>
            <p:ph idx="1"/>
          </p:nvPr>
        </p:nvSpPr>
        <p:spPr>
          <a:xfrm>
            <a:off x="318024" y="1267199"/>
            <a:ext cx="4187543" cy="475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
        <p:nvSpPr>
          <p:cNvPr id="7" name="Picture Placeholder 2"/>
          <p:cNvSpPr>
            <a:spLocks noGrp="1"/>
          </p:cNvSpPr>
          <p:nvPr>
            <p:ph type="pic" idx="13"/>
          </p:nvPr>
        </p:nvSpPr>
        <p:spPr>
          <a:xfrm>
            <a:off x="4638552" y="1155605"/>
            <a:ext cx="4187543"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fi-FI" dirty="0"/>
          </a:p>
        </p:txBody>
      </p:sp>
    </p:spTree>
    <p:extLst>
      <p:ext uri="{BB962C8B-B14F-4D97-AF65-F5344CB8AC3E}">
        <p14:creationId xmlns:p14="http://schemas.microsoft.com/office/powerpoint/2010/main" val="2797228943"/>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Picture 1/4" preserve="1">
  <p:cSld name="Title and Picture 1/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3" name="Content Placeholder 2"/>
          <p:cNvSpPr>
            <a:spLocks noGrp="1"/>
          </p:cNvSpPr>
          <p:nvPr>
            <p:ph idx="1"/>
          </p:nvPr>
        </p:nvSpPr>
        <p:spPr>
          <a:xfrm>
            <a:off x="317997" y="1267200"/>
            <a:ext cx="6314549" cy="475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
        <p:nvSpPr>
          <p:cNvPr id="7" name="Picture Placeholder 2"/>
          <p:cNvSpPr>
            <a:spLocks noGrp="1"/>
          </p:cNvSpPr>
          <p:nvPr>
            <p:ph type="pic" idx="13"/>
          </p:nvPr>
        </p:nvSpPr>
        <p:spPr>
          <a:xfrm>
            <a:off x="6765475" y="1155605"/>
            <a:ext cx="2060538"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fi-FI" dirty="0"/>
          </a:p>
        </p:txBody>
      </p:sp>
    </p:spTree>
    <p:extLst>
      <p:ext uri="{BB962C8B-B14F-4D97-AF65-F5344CB8AC3E}">
        <p14:creationId xmlns:p14="http://schemas.microsoft.com/office/powerpoint/2010/main" val="412982988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4003656256"/>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Picture 1/1" preserve="1">
  <p:cSld name="Title and Picture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
        <p:nvSpPr>
          <p:cNvPr id="7" name="Picture Placeholder 2"/>
          <p:cNvSpPr>
            <a:spLocks noGrp="1"/>
          </p:cNvSpPr>
          <p:nvPr>
            <p:ph type="pic" idx="13"/>
          </p:nvPr>
        </p:nvSpPr>
        <p:spPr>
          <a:xfrm>
            <a:off x="318060" y="1155600"/>
            <a:ext cx="8508023" cy="4896544"/>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fi-FI" dirty="0"/>
          </a:p>
        </p:txBody>
      </p:sp>
    </p:spTree>
    <p:extLst>
      <p:ext uri="{BB962C8B-B14F-4D97-AF65-F5344CB8AC3E}">
        <p14:creationId xmlns:p14="http://schemas.microsoft.com/office/powerpoint/2010/main" val="2074572313"/>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3" name="Date Placeholder 2"/>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4" name="Footer Placeholder 3"/>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5" name="Slide Number Placeholder 4"/>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spTree>
    <p:extLst>
      <p:ext uri="{BB962C8B-B14F-4D97-AF65-F5344CB8AC3E}">
        <p14:creationId xmlns:p14="http://schemas.microsoft.com/office/powerpoint/2010/main" val="4164504010"/>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prstClr val="black"/>
                </a:solidFill>
              </a:rPr>
              <a:t>14.11.2012</a:t>
            </a:r>
            <a:endParaRPr lang="pl-PL">
              <a:solidFill>
                <a:prstClr val="black"/>
              </a:solidFill>
            </a:endParaRPr>
          </a:p>
        </p:txBody>
      </p:sp>
      <p:sp>
        <p:nvSpPr>
          <p:cNvPr id="3" name="Footer Placeholder 2"/>
          <p:cNvSpPr>
            <a:spLocks noGrp="1"/>
          </p:cNvSpPr>
          <p:nvPr>
            <p:ph type="ftr" sz="quarter" idx="11"/>
          </p:nvPr>
        </p:nvSpPr>
        <p:spPr/>
        <p:txBody>
          <a:bodyPr/>
          <a:lstStyle/>
          <a:p>
            <a:r>
              <a:rPr lang="pl-PL" smtClean="0">
                <a:solidFill>
                  <a:prstClr val="black"/>
                </a:solidFill>
              </a:rPr>
              <a:t> </a:t>
            </a:r>
            <a:endParaRPr lang="pl-PL">
              <a:solidFill>
                <a:prstClr val="black"/>
              </a:solidFill>
            </a:endParaRPr>
          </a:p>
        </p:txBody>
      </p:sp>
      <p:sp>
        <p:nvSpPr>
          <p:cNvPr id="4" name="Slide Number Placeholder 3"/>
          <p:cNvSpPr>
            <a:spLocks noGrp="1"/>
          </p:cNvSpPr>
          <p:nvPr>
            <p:ph type="sldNum" sz="quarter" idx="12"/>
          </p:nvPr>
        </p:nvSpPr>
        <p:spPr/>
        <p:txBody>
          <a:bodyPr/>
          <a:lstStyle/>
          <a:p>
            <a:fld id="{DFCBFBDC-E087-4535-9206-76853EECEE5A}" type="slidenum">
              <a:rPr lang="pl-PL" smtClean="0">
                <a:solidFill>
                  <a:prstClr val="black"/>
                </a:solidFill>
              </a:rPr>
              <a:pPr/>
              <a:t>‹#›</a:t>
            </a:fld>
            <a:endParaRPr lang="pl-PL">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951" y="6383189"/>
            <a:ext cx="2284067" cy="305999"/>
          </a:xfrm>
          <a:prstGeom prst="rect">
            <a:avLst/>
          </a:prstGeom>
        </p:spPr>
      </p:pic>
      <p:sp>
        <p:nvSpPr>
          <p:cNvPr id="6" name="Title 5"/>
          <p:cNvSpPr>
            <a:spLocks noGrp="1"/>
          </p:cNvSpPr>
          <p:nvPr>
            <p:ph type="title"/>
          </p:nvPr>
        </p:nvSpPr>
        <p:spPr/>
        <p:txBody>
          <a:bodyPr/>
          <a:lstStyle/>
          <a:p>
            <a:r>
              <a:rPr lang="pl-PL" smtClean="0"/>
              <a:t>Kliknij, aby edytować styl</a:t>
            </a:r>
            <a:endParaRPr lang="fi-FI"/>
          </a:p>
        </p:txBody>
      </p:sp>
    </p:spTree>
    <p:extLst>
      <p:ext uri="{BB962C8B-B14F-4D97-AF65-F5344CB8AC3E}">
        <p14:creationId xmlns:p14="http://schemas.microsoft.com/office/powerpoint/2010/main" val="3038678670"/>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282" y="404813"/>
            <a:ext cx="8043496" cy="10795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517281" y="1628775"/>
            <a:ext cx="3950677"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08635" y="1628775"/>
            <a:ext cx="3952142"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pPr>
              <a:defRPr/>
            </a:pPr>
            <a:r>
              <a:rPr lang="fi-FI" smtClean="0">
                <a:solidFill>
                  <a:prstClr val="black"/>
                </a:solidFill>
              </a:rPr>
              <a:t>14.11.2012</a:t>
            </a:r>
            <a:endParaRPr lang="fi-FI">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fi-FI" smtClean="0">
                <a:solidFill>
                  <a:prstClr val="black"/>
                </a:solidFill>
              </a:rPr>
              <a:t> </a:t>
            </a:r>
            <a:endParaRPr lang="fi-FI">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ED9DC337-F92C-4281-9371-1F2CDC115841}" type="slidenum">
              <a:rPr lang="fi-FI">
                <a:solidFill>
                  <a:prstClr val="black"/>
                </a:solidFill>
              </a:rPr>
              <a:pPr>
                <a:defRPr/>
              </a:pPr>
              <a:t>‹#›</a:t>
            </a:fld>
            <a:endParaRPr lang="fi-FI">
              <a:solidFill>
                <a:prstClr val="black"/>
              </a:solidFill>
            </a:endParaRPr>
          </a:p>
        </p:txBody>
      </p:sp>
    </p:spTree>
    <p:extLst>
      <p:ext uri="{BB962C8B-B14F-4D97-AF65-F5344CB8AC3E}">
        <p14:creationId xmlns:p14="http://schemas.microsoft.com/office/powerpoint/2010/main" val="186549893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_green" userDrawn="1">
  <p:cSld name="Title_green">
    <p:spTree>
      <p:nvGrpSpPr>
        <p:cNvPr id="1" name=""/>
        <p:cNvGrpSpPr/>
        <p:nvPr/>
      </p:nvGrpSpPr>
      <p:grpSpPr>
        <a:xfrm>
          <a:off x="0" y="0"/>
          <a:ext cx="0" cy="0"/>
          <a:chOff x="0" y="0"/>
          <a:chExt cx="0" cy="0"/>
        </a:xfrm>
      </p:grpSpPr>
      <p:sp>
        <p:nvSpPr>
          <p:cNvPr id="8" name="Suorakulmio 2"/>
          <p:cNvSpPr/>
          <p:nvPr userDrawn="1"/>
        </p:nvSpPr>
        <p:spPr>
          <a:xfrm>
            <a:off x="0" y="0"/>
            <a:ext cx="9144000" cy="6165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ctrTitle"/>
          </p:nvPr>
        </p:nvSpPr>
        <p:spPr>
          <a:xfrm>
            <a:off x="650631" y="1986410"/>
            <a:ext cx="7842740" cy="2306686"/>
          </a:xfrm>
        </p:spPr>
        <p:txBody>
          <a:bodyPr anchor="ctr" anchorCtr="0"/>
          <a:lstStyle>
            <a:lvl1pPr algn="l">
              <a:defRPr sz="6000">
                <a:solidFill>
                  <a:schemeClr val="bg1"/>
                </a:solidFill>
              </a:defRPr>
            </a:lvl1pPr>
          </a:lstStyle>
          <a:p>
            <a:r>
              <a:rPr lang="en-US" dirty="0" smtClean="0"/>
              <a:t>Click to edit Master title style</a:t>
            </a:r>
            <a:endParaRPr lang="fi-FI"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1951" y="6383189"/>
            <a:ext cx="2284067" cy="305999"/>
          </a:xfrm>
          <a:prstGeom prst="rect">
            <a:avLst/>
          </a:prstGeom>
        </p:spPr>
      </p:pic>
      <p:sp>
        <p:nvSpPr>
          <p:cNvPr id="3" name="Date Placeholder 2"/>
          <p:cNvSpPr>
            <a:spLocks noGrp="1"/>
          </p:cNvSpPr>
          <p:nvPr>
            <p:ph type="dt" sz="half" idx="10"/>
          </p:nvPr>
        </p:nvSpPr>
        <p:spPr/>
        <p:txBody>
          <a:bodyPr/>
          <a:lstStyle/>
          <a:p>
            <a:r>
              <a:rPr lang="fi-FI" smtClean="0">
                <a:solidFill>
                  <a:prstClr val="black"/>
                </a:solidFill>
              </a:rPr>
              <a:t>14.11.2012</a:t>
            </a:r>
            <a:endParaRPr lang="fi-FI">
              <a:solidFill>
                <a:prstClr val="black"/>
              </a:solidFill>
            </a:endParaRPr>
          </a:p>
        </p:txBody>
      </p:sp>
      <p:sp>
        <p:nvSpPr>
          <p:cNvPr id="4" name="Footer Placeholder 3"/>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5" name="Slide Number Placeholder 4"/>
          <p:cNvSpPr>
            <a:spLocks noGrp="1"/>
          </p:cNvSpPr>
          <p:nvPr>
            <p:ph type="sldNum" sz="quarter" idx="12"/>
          </p:nvPr>
        </p:nvSpPr>
        <p:spPr/>
        <p:txBody>
          <a:bodyPr/>
          <a:lstStyle/>
          <a:p>
            <a:fld id="{CC8DE4A0-638A-42D0-8221-6A6FC1776A47}" type="slidenum">
              <a:rPr lang="fi-FI" smtClean="0">
                <a:solidFill>
                  <a:prstClr val="black"/>
                </a:solidFill>
              </a:rPr>
              <a:pPr/>
              <a:t>‹#›</a:t>
            </a:fld>
            <a:endParaRPr lang="fi-FI">
              <a:solidFill>
                <a:prstClr val="black"/>
              </a:solidFill>
            </a:endParaRPr>
          </a:p>
        </p:txBody>
      </p:sp>
      <p:sp>
        <p:nvSpPr>
          <p:cNvPr id="10" name="Text Placeholder 7"/>
          <p:cNvSpPr>
            <a:spLocks noGrp="1"/>
          </p:cNvSpPr>
          <p:nvPr>
            <p:ph type="body" sz="quarter" idx="13" hasCustomPrompt="1"/>
          </p:nvPr>
        </p:nvSpPr>
        <p:spPr>
          <a:xfrm>
            <a:off x="650334" y="4293096"/>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author/presentation/date</a:t>
            </a:r>
          </a:p>
        </p:txBody>
      </p:sp>
    </p:spTree>
    <p:extLst>
      <p:ext uri="{BB962C8B-B14F-4D97-AF65-F5344CB8AC3E}">
        <p14:creationId xmlns:p14="http://schemas.microsoft.com/office/powerpoint/2010/main" val="3864656458"/>
      </p:ext>
    </p:extLst>
  </p:cSld>
  <p:clrMapOvr>
    <a:masterClrMapping/>
  </p:clrMapOvr>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Rectangle 33"/>
          <p:cNvSpPr>
            <a:spLocks noGrp="1" noChangeArrowheads="1"/>
          </p:cNvSpPr>
          <p:nvPr>
            <p:ph type="ftr" sz="quarter" idx="10"/>
          </p:nvPr>
        </p:nvSpPr>
        <p:spPr>
          <a:ln/>
        </p:spPr>
        <p:txBody>
          <a:bodyPr/>
          <a:lstStyle>
            <a:lvl1pPr>
              <a:defRPr/>
            </a:lvl1pPr>
          </a:lstStyle>
          <a:p>
            <a:pPr>
              <a:defRPr/>
            </a:pPr>
            <a:endParaRPr lang="fi-FI">
              <a:solidFill>
                <a:prstClr val="black"/>
              </a:solidFill>
            </a:endParaRPr>
          </a:p>
          <a:p>
            <a:pPr>
              <a:defRPr/>
            </a:pPr>
            <a:endParaRPr lang="fi-FI">
              <a:solidFill>
                <a:prstClr val="black"/>
              </a:solidFill>
            </a:endParaRPr>
          </a:p>
        </p:txBody>
      </p:sp>
      <p:sp>
        <p:nvSpPr>
          <p:cNvPr id="3" name="Rectangle 34"/>
          <p:cNvSpPr>
            <a:spLocks noGrp="1" noChangeArrowheads="1"/>
          </p:cNvSpPr>
          <p:nvPr>
            <p:ph type="dt" sz="half" idx="11"/>
          </p:nvPr>
        </p:nvSpPr>
        <p:spPr>
          <a:ln/>
        </p:spPr>
        <p:txBody>
          <a:bodyPr/>
          <a:lstStyle>
            <a:lvl1pPr>
              <a:defRPr/>
            </a:lvl1pPr>
          </a:lstStyle>
          <a:p>
            <a:pPr>
              <a:defRPr/>
            </a:pPr>
            <a:fld id="{F246E512-337C-4336-A5A4-FDD12E5225A5}" type="datetime1">
              <a:rPr lang="pl-PL">
                <a:solidFill>
                  <a:prstClr val="black"/>
                </a:solidFill>
              </a:rPr>
              <a:pPr>
                <a:defRPr/>
              </a:pPr>
              <a:t>2015-07-16</a:t>
            </a:fld>
            <a:endParaRPr lang="en-US">
              <a:solidFill>
                <a:prstClr val="black"/>
              </a:solidFill>
            </a:endParaRPr>
          </a:p>
        </p:txBody>
      </p:sp>
      <p:sp>
        <p:nvSpPr>
          <p:cNvPr id="4" name="Rectangle 35"/>
          <p:cNvSpPr>
            <a:spLocks noGrp="1" noChangeArrowheads="1"/>
          </p:cNvSpPr>
          <p:nvPr>
            <p:ph type="sldNum" sz="quarter" idx="12"/>
          </p:nvPr>
        </p:nvSpPr>
        <p:spPr>
          <a:ln/>
        </p:spPr>
        <p:txBody>
          <a:bodyPr/>
          <a:lstStyle>
            <a:lvl1pPr>
              <a:defRPr/>
            </a:lvl1pPr>
          </a:lstStyle>
          <a:p>
            <a:pPr>
              <a:defRPr/>
            </a:pPr>
            <a:fld id="{CFBE64BC-F033-4400-ACE7-EDC5C6760B7F}" type="slidenum">
              <a:rPr lang="fi-FI">
                <a:solidFill>
                  <a:prstClr val="black"/>
                </a:solidFill>
              </a:rPr>
              <a:pPr>
                <a:defRPr/>
              </a:pPr>
              <a:t>‹#›</a:t>
            </a:fld>
            <a:endParaRPr lang="fi-FI">
              <a:solidFill>
                <a:prstClr val="black"/>
              </a:solidFill>
            </a:endParaRPr>
          </a:p>
        </p:txBody>
      </p:sp>
    </p:spTree>
    <p:extLst>
      <p:ext uri="{BB962C8B-B14F-4D97-AF65-F5344CB8AC3E}">
        <p14:creationId xmlns:p14="http://schemas.microsoft.com/office/powerpoint/2010/main" val="3152228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0631" y="1986410"/>
            <a:ext cx="7842740" cy="2306686"/>
          </a:xfrm>
        </p:spPr>
        <p:txBody>
          <a:bodyPr anchor="ctr"/>
          <a:lstStyle>
            <a:lvl1pPr algn="l">
              <a:defRPr sz="6000"/>
            </a:lvl1pPr>
          </a:lstStyle>
          <a:p>
            <a:r>
              <a:rPr lang="pl-PL" smtClean="0"/>
              <a:t>Kliknij, aby edytować styl</a:t>
            </a:r>
            <a:endParaRPr lang="fi-FI" dirty="0"/>
          </a:p>
        </p:txBody>
      </p:sp>
      <p:sp>
        <p:nvSpPr>
          <p:cNvPr id="8" name="Text Placeholder 7"/>
          <p:cNvSpPr>
            <a:spLocks noGrp="1"/>
          </p:cNvSpPr>
          <p:nvPr>
            <p:ph type="body" sz="quarter" idx="17"/>
          </p:nvPr>
        </p:nvSpPr>
        <p:spPr>
          <a:xfrm>
            <a:off x="650334" y="4293096"/>
            <a:ext cx="7842738" cy="719138"/>
          </a:xfrm>
        </p:spPr>
        <p:txBody>
          <a:bodyPr/>
          <a:lstStyle>
            <a:lvl1pPr marL="0" indent="0">
              <a:buNone/>
              <a:defRPr lang="en-US" sz="2800" kern="1200" spc="-30" baseline="0" dirty="0" smtClean="0">
                <a:solidFill>
                  <a:srgbClr val="335A12"/>
                </a:solidFill>
                <a:latin typeface="+mj-lt"/>
                <a:ea typeface="+mn-ea"/>
                <a:cs typeface="+mn-cs"/>
              </a:defRPr>
            </a:lvl1pPr>
          </a:lstStyle>
          <a:p>
            <a:pPr lvl="0"/>
            <a:r>
              <a:rPr lang="en-US" dirty="0" smtClean="0"/>
              <a:t>Click to edit Master text styles</a:t>
            </a:r>
          </a:p>
        </p:txBody>
      </p:sp>
      <p:sp>
        <p:nvSpPr>
          <p:cNvPr id="4" name="Date Placeholder 3"/>
          <p:cNvSpPr>
            <a:spLocks noGrp="1"/>
          </p:cNvSpPr>
          <p:nvPr>
            <p:ph type="dt" sz="half" idx="18"/>
          </p:nvPr>
        </p:nvSpPr>
        <p:spPr/>
        <p:txBody>
          <a:bodyPr/>
          <a:lstStyle>
            <a:lvl1pPr>
              <a:defRPr/>
            </a:lvl1pPr>
          </a:lstStyle>
          <a:p>
            <a:pPr>
              <a:defRPr/>
            </a:pPr>
            <a:r>
              <a:rPr lang="pl-PL"/>
              <a:t>15.11.2012</a:t>
            </a:r>
          </a:p>
        </p:txBody>
      </p:sp>
      <p:sp>
        <p:nvSpPr>
          <p:cNvPr id="5" name="Footer Placeholder 4"/>
          <p:cNvSpPr>
            <a:spLocks noGrp="1"/>
          </p:cNvSpPr>
          <p:nvPr>
            <p:ph type="ftr" sz="quarter" idx="19"/>
          </p:nvPr>
        </p:nvSpPr>
        <p:spPr/>
        <p:txBody>
          <a:bodyPr/>
          <a:lstStyle>
            <a:lvl1pPr>
              <a:defRPr/>
            </a:lvl1pPr>
          </a:lstStyle>
          <a:p>
            <a:pPr>
              <a:defRPr/>
            </a:pPr>
            <a:r>
              <a:rPr lang="pl-PL"/>
              <a:t> </a:t>
            </a:r>
          </a:p>
        </p:txBody>
      </p:sp>
      <p:sp>
        <p:nvSpPr>
          <p:cNvPr id="6" name="Slide Number Placeholder 5"/>
          <p:cNvSpPr>
            <a:spLocks noGrp="1"/>
          </p:cNvSpPr>
          <p:nvPr>
            <p:ph type="sldNum" sz="quarter" idx="20"/>
          </p:nvPr>
        </p:nvSpPr>
        <p:spPr/>
        <p:txBody>
          <a:bodyPr/>
          <a:lstStyle>
            <a:lvl1pPr>
              <a:defRPr/>
            </a:lvl1pPr>
          </a:lstStyle>
          <a:p>
            <a:pPr>
              <a:defRPr/>
            </a:pPr>
            <a:fld id="{37D6CF5B-30F4-45C1-8B15-591F433C9CFF}" type="slidenum">
              <a:rPr lang="pl-PL"/>
              <a:pPr>
                <a:defRPr/>
              </a:pPr>
              <a:t>‹#›</a:t>
            </a:fld>
            <a:endParaRPr lang="pl-PL"/>
          </a:p>
        </p:txBody>
      </p:sp>
    </p:spTree>
    <p:extLst>
      <p:ext uri="{BB962C8B-B14F-4D97-AF65-F5344CB8AC3E}">
        <p14:creationId xmlns:p14="http://schemas.microsoft.com/office/powerpoint/2010/main" val="173514008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10"/>
          </p:nvPr>
        </p:nvSpPr>
        <p:spPr/>
        <p:txBody>
          <a:bodyPr/>
          <a:lstStyle>
            <a:lvl1pPr>
              <a:defRPr/>
            </a:lvl1pPr>
          </a:lstStyle>
          <a:p>
            <a:pPr>
              <a:defRPr/>
            </a:pPr>
            <a:r>
              <a:rPr lang="pl-PL"/>
              <a:t>15.11.2012</a:t>
            </a:r>
          </a:p>
        </p:txBody>
      </p:sp>
      <p:sp>
        <p:nvSpPr>
          <p:cNvPr id="5" name="Footer Placeholder 4"/>
          <p:cNvSpPr>
            <a:spLocks noGrp="1"/>
          </p:cNvSpPr>
          <p:nvPr>
            <p:ph type="ftr" sz="quarter" idx="11"/>
          </p:nvPr>
        </p:nvSpPr>
        <p:spPr/>
        <p:txBody>
          <a:bodyPr/>
          <a:lstStyle>
            <a:lvl1pPr>
              <a:defRPr/>
            </a:lvl1pPr>
          </a:lstStyle>
          <a:p>
            <a:pPr>
              <a:defRPr/>
            </a:pPr>
            <a:r>
              <a:rPr lang="pl-PL"/>
              <a:t> </a:t>
            </a:r>
          </a:p>
        </p:txBody>
      </p:sp>
      <p:sp>
        <p:nvSpPr>
          <p:cNvPr id="6" name="Slide Number Placeholder 5"/>
          <p:cNvSpPr>
            <a:spLocks noGrp="1"/>
          </p:cNvSpPr>
          <p:nvPr>
            <p:ph type="sldNum" sz="quarter" idx="12"/>
          </p:nvPr>
        </p:nvSpPr>
        <p:spPr/>
        <p:txBody>
          <a:bodyPr/>
          <a:lstStyle>
            <a:lvl1pPr>
              <a:defRPr/>
            </a:lvl1pPr>
          </a:lstStyle>
          <a:p>
            <a:pPr>
              <a:defRPr/>
            </a:pPr>
            <a:fld id="{7114223E-EFAC-4C94-9A2D-53FED15D484E}" type="slidenum">
              <a:rPr lang="pl-PL"/>
              <a:pPr>
                <a:defRPr/>
              </a:pPr>
              <a:t>‹#›</a:t>
            </a:fld>
            <a:endParaRPr lang="pl-PL"/>
          </a:p>
        </p:txBody>
      </p:sp>
    </p:spTree>
    <p:extLst>
      <p:ext uri="{BB962C8B-B14F-4D97-AF65-F5344CB8AC3E}">
        <p14:creationId xmlns:p14="http://schemas.microsoft.com/office/powerpoint/2010/main" val="98017171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s"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a:p>
        </p:txBody>
      </p:sp>
      <p:sp>
        <p:nvSpPr>
          <p:cNvPr id="3" name="Content Placeholder 2"/>
          <p:cNvSpPr>
            <a:spLocks noGrp="1"/>
          </p:cNvSpPr>
          <p:nvPr>
            <p:ph sz="half" idx="1"/>
          </p:nvPr>
        </p:nvSpPr>
        <p:spPr>
          <a:xfrm>
            <a:off x="317992" y="1267200"/>
            <a:ext cx="4177811"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Content Placeholder 3"/>
          <p:cNvSpPr>
            <a:spLocks noGrp="1"/>
          </p:cNvSpPr>
          <p:nvPr>
            <p:ph sz="half" idx="2"/>
          </p:nvPr>
        </p:nvSpPr>
        <p:spPr>
          <a:xfrm>
            <a:off x="4648200" y="1267200"/>
            <a:ext cx="4177812"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5" name="Date Placeholder 3"/>
          <p:cNvSpPr>
            <a:spLocks noGrp="1"/>
          </p:cNvSpPr>
          <p:nvPr>
            <p:ph type="dt" sz="half" idx="10"/>
          </p:nvPr>
        </p:nvSpPr>
        <p:spPr/>
        <p:txBody>
          <a:bodyPr/>
          <a:lstStyle>
            <a:lvl1pPr>
              <a:defRPr/>
            </a:lvl1pPr>
          </a:lstStyle>
          <a:p>
            <a:pPr>
              <a:defRPr/>
            </a:pPr>
            <a:r>
              <a:rPr lang="pl-PL"/>
              <a:t>15.11.2012</a:t>
            </a:r>
          </a:p>
        </p:txBody>
      </p:sp>
      <p:sp>
        <p:nvSpPr>
          <p:cNvPr id="6" name="Footer Placeholder 4"/>
          <p:cNvSpPr>
            <a:spLocks noGrp="1"/>
          </p:cNvSpPr>
          <p:nvPr>
            <p:ph type="ftr" sz="quarter" idx="11"/>
          </p:nvPr>
        </p:nvSpPr>
        <p:spPr/>
        <p:txBody>
          <a:bodyPr/>
          <a:lstStyle>
            <a:lvl1pPr>
              <a:defRPr/>
            </a:lvl1pPr>
          </a:lstStyle>
          <a:p>
            <a:pPr>
              <a:defRPr/>
            </a:pPr>
            <a:r>
              <a:rPr lang="pl-PL"/>
              <a:t> </a:t>
            </a:r>
          </a:p>
        </p:txBody>
      </p:sp>
      <p:sp>
        <p:nvSpPr>
          <p:cNvPr id="7" name="Slide Number Placeholder 5"/>
          <p:cNvSpPr>
            <a:spLocks noGrp="1"/>
          </p:cNvSpPr>
          <p:nvPr>
            <p:ph type="sldNum" sz="quarter" idx="12"/>
          </p:nvPr>
        </p:nvSpPr>
        <p:spPr/>
        <p:txBody>
          <a:bodyPr/>
          <a:lstStyle>
            <a:lvl1pPr>
              <a:defRPr/>
            </a:lvl1pPr>
          </a:lstStyle>
          <a:p>
            <a:pPr>
              <a:defRPr/>
            </a:pPr>
            <a:fld id="{100B8B23-4FAA-4890-8927-2427221C62B7}" type="slidenum">
              <a:rPr lang="pl-PL"/>
              <a:pPr>
                <a:defRPr/>
              </a:pPr>
              <a:t>‹#›</a:t>
            </a:fld>
            <a:endParaRPr lang="pl-PL"/>
          </a:p>
        </p:txBody>
      </p:sp>
    </p:spTree>
    <p:extLst>
      <p:ext uri="{BB962C8B-B14F-4D97-AF65-F5344CB8AC3E}">
        <p14:creationId xmlns:p14="http://schemas.microsoft.com/office/powerpoint/2010/main" val="338377059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fi-FI" dirty="0"/>
          </a:p>
        </p:txBody>
      </p:sp>
      <p:sp>
        <p:nvSpPr>
          <p:cNvPr id="3" name="Text Placeholder 2"/>
          <p:cNvSpPr>
            <a:spLocks noGrp="1"/>
          </p:cNvSpPr>
          <p:nvPr>
            <p:ph type="body" idx="1"/>
          </p:nvPr>
        </p:nvSpPr>
        <p:spPr>
          <a:xfrm>
            <a:off x="317992" y="1267207"/>
            <a:ext cx="4179399"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17992" y="1627200"/>
            <a:ext cx="4179399"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5" name="Text Placeholder 4"/>
          <p:cNvSpPr>
            <a:spLocks noGrp="1"/>
          </p:cNvSpPr>
          <p:nvPr>
            <p:ph type="body" sz="quarter" idx="3"/>
          </p:nvPr>
        </p:nvSpPr>
        <p:spPr>
          <a:xfrm>
            <a:off x="4645026" y="1267207"/>
            <a:ext cx="4180986"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1627200"/>
            <a:ext cx="4180986"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7" name="Date Placeholder 3"/>
          <p:cNvSpPr>
            <a:spLocks noGrp="1"/>
          </p:cNvSpPr>
          <p:nvPr>
            <p:ph type="dt" sz="half" idx="10"/>
          </p:nvPr>
        </p:nvSpPr>
        <p:spPr/>
        <p:txBody>
          <a:bodyPr/>
          <a:lstStyle>
            <a:lvl1pPr>
              <a:defRPr/>
            </a:lvl1pPr>
          </a:lstStyle>
          <a:p>
            <a:pPr>
              <a:defRPr/>
            </a:pPr>
            <a:r>
              <a:rPr lang="pl-PL"/>
              <a:t>15.11.2012</a:t>
            </a:r>
          </a:p>
        </p:txBody>
      </p:sp>
      <p:sp>
        <p:nvSpPr>
          <p:cNvPr id="8" name="Footer Placeholder 4"/>
          <p:cNvSpPr>
            <a:spLocks noGrp="1"/>
          </p:cNvSpPr>
          <p:nvPr>
            <p:ph type="ftr" sz="quarter" idx="11"/>
          </p:nvPr>
        </p:nvSpPr>
        <p:spPr/>
        <p:txBody>
          <a:bodyPr/>
          <a:lstStyle>
            <a:lvl1pPr>
              <a:defRPr/>
            </a:lvl1pPr>
          </a:lstStyle>
          <a:p>
            <a:pPr>
              <a:defRPr/>
            </a:pPr>
            <a:r>
              <a:rPr lang="pl-PL"/>
              <a:t> </a:t>
            </a:r>
          </a:p>
        </p:txBody>
      </p:sp>
      <p:sp>
        <p:nvSpPr>
          <p:cNvPr id="9" name="Slide Number Placeholder 5"/>
          <p:cNvSpPr>
            <a:spLocks noGrp="1"/>
          </p:cNvSpPr>
          <p:nvPr>
            <p:ph type="sldNum" sz="quarter" idx="12"/>
          </p:nvPr>
        </p:nvSpPr>
        <p:spPr/>
        <p:txBody>
          <a:bodyPr/>
          <a:lstStyle>
            <a:lvl1pPr>
              <a:defRPr/>
            </a:lvl1pPr>
          </a:lstStyle>
          <a:p>
            <a:pPr>
              <a:defRPr/>
            </a:pPr>
            <a:fld id="{5468709F-061C-42E7-8007-2FF46624448D}" type="slidenum">
              <a:rPr lang="pl-PL"/>
              <a:pPr>
                <a:defRPr/>
              </a:pPr>
              <a:t>‹#›</a:t>
            </a:fld>
            <a:endParaRPr lang="pl-PL"/>
          </a:p>
        </p:txBody>
      </p:sp>
    </p:spTree>
    <p:extLst>
      <p:ext uri="{BB962C8B-B14F-4D97-AF65-F5344CB8AC3E}">
        <p14:creationId xmlns:p14="http://schemas.microsoft.com/office/powerpoint/2010/main" val="42367269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s"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318002" y="1267200"/>
            <a:ext cx="4177811"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12" y="1267200"/>
            <a:ext cx="4177812"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6" name="Footer Placeholder 5"/>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7" name="Slide Number Placeholder 6"/>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705998392"/>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with Subheading" preserve="1">
  <p:cSld name="Title and Content with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a:p>
        </p:txBody>
      </p:sp>
      <p:sp>
        <p:nvSpPr>
          <p:cNvPr id="3" name="Content Placeholder 2"/>
          <p:cNvSpPr>
            <a:spLocks noGrp="1"/>
          </p:cNvSpPr>
          <p:nvPr>
            <p:ph idx="1"/>
          </p:nvPr>
        </p:nvSpPr>
        <p:spPr>
          <a:xfrm>
            <a:off x="317992" y="1627200"/>
            <a:ext cx="8508023" cy="439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7" name="Text Placeholder 2"/>
          <p:cNvSpPr>
            <a:spLocks noGrp="1"/>
          </p:cNvSpPr>
          <p:nvPr>
            <p:ph type="body" idx="13"/>
          </p:nvPr>
        </p:nvSpPr>
        <p:spPr>
          <a:xfrm>
            <a:off x="317992" y="1267207"/>
            <a:ext cx="8508023"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Date Placeholder 3"/>
          <p:cNvSpPr>
            <a:spLocks noGrp="1"/>
          </p:cNvSpPr>
          <p:nvPr>
            <p:ph type="dt" sz="half" idx="14"/>
          </p:nvPr>
        </p:nvSpPr>
        <p:spPr/>
        <p:txBody>
          <a:bodyPr/>
          <a:lstStyle>
            <a:lvl1pPr>
              <a:defRPr/>
            </a:lvl1pPr>
          </a:lstStyle>
          <a:p>
            <a:pPr>
              <a:defRPr/>
            </a:pPr>
            <a:r>
              <a:rPr lang="pl-PL"/>
              <a:t>15.11.2012</a:t>
            </a:r>
          </a:p>
        </p:txBody>
      </p:sp>
      <p:sp>
        <p:nvSpPr>
          <p:cNvPr id="6" name="Footer Placeholder 4"/>
          <p:cNvSpPr>
            <a:spLocks noGrp="1"/>
          </p:cNvSpPr>
          <p:nvPr>
            <p:ph type="ftr" sz="quarter" idx="15"/>
          </p:nvPr>
        </p:nvSpPr>
        <p:spPr/>
        <p:txBody>
          <a:bodyPr/>
          <a:lstStyle>
            <a:lvl1pPr>
              <a:defRPr/>
            </a:lvl1pPr>
          </a:lstStyle>
          <a:p>
            <a:pPr>
              <a:defRPr/>
            </a:pPr>
            <a:r>
              <a:rPr lang="pl-PL"/>
              <a:t> </a:t>
            </a:r>
          </a:p>
        </p:txBody>
      </p:sp>
      <p:sp>
        <p:nvSpPr>
          <p:cNvPr id="8" name="Slide Number Placeholder 5"/>
          <p:cNvSpPr>
            <a:spLocks noGrp="1"/>
          </p:cNvSpPr>
          <p:nvPr>
            <p:ph type="sldNum" sz="quarter" idx="16"/>
          </p:nvPr>
        </p:nvSpPr>
        <p:spPr/>
        <p:txBody>
          <a:bodyPr/>
          <a:lstStyle>
            <a:lvl1pPr>
              <a:defRPr/>
            </a:lvl1pPr>
          </a:lstStyle>
          <a:p>
            <a:pPr>
              <a:defRPr/>
            </a:pPr>
            <a:fld id="{2E7A8DF8-2A20-4621-B234-194900DDB4C2}" type="slidenum">
              <a:rPr lang="pl-PL"/>
              <a:pPr>
                <a:defRPr/>
              </a:pPr>
              <a:t>‹#›</a:t>
            </a:fld>
            <a:endParaRPr lang="pl-PL"/>
          </a:p>
        </p:txBody>
      </p:sp>
    </p:spTree>
    <p:extLst>
      <p:ext uri="{BB962C8B-B14F-4D97-AF65-F5344CB8AC3E}">
        <p14:creationId xmlns:p14="http://schemas.microsoft.com/office/powerpoint/2010/main" val="36216159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columns" type="twoTxTwo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fi-FI" dirty="0"/>
          </a:p>
        </p:txBody>
      </p:sp>
      <p:sp>
        <p:nvSpPr>
          <p:cNvPr id="3" name="Text Placeholder 2"/>
          <p:cNvSpPr>
            <a:spLocks noGrp="1"/>
          </p:cNvSpPr>
          <p:nvPr>
            <p:ph type="body" idx="1"/>
          </p:nvPr>
        </p:nvSpPr>
        <p:spPr>
          <a:xfrm>
            <a:off x="317989" y="1267207"/>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17989"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5" name="Text Placeholder 4"/>
          <p:cNvSpPr>
            <a:spLocks noGrp="1"/>
          </p:cNvSpPr>
          <p:nvPr>
            <p:ph type="body" sz="quarter" idx="3"/>
          </p:nvPr>
        </p:nvSpPr>
        <p:spPr>
          <a:xfrm>
            <a:off x="3190154" y="1267207"/>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3190154"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14" name="Text Placeholder 4"/>
          <p:cNvSpPr>
            <a:spLocks noGrp="1"/>
          </p:cNvSpPr>
          <p:nvPr>
            <p:ph type="body" sz="quarter" idx="13"/>
          </p:nvPr>
        </p:nvSpPr>
        <p:spPr>
          <a:xfrm>
            <a:off x="6064615" y="1267207"/>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5" name="Content Placeholder 5"/>
          <p:cNvSpPr>
            <a:spLocks noGrp="1"/>
          </p:cNvSpPr>
          <p:nvPr>
            <p:ph sz="quarter" idx="14"/>
          </p:nvPr>
        </p:nvSpPr>
        <p:spPr>
          <a:xfrm>
            <a:off x="6064615"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9" name="Date Placeholder 3"/>
          <p:cNvSpPr>
            <a:spLocks noGrp="1"/>
          </p:cNvSpPr>
          <p:nvPr>
            <p:ph type="dt" sz="half" idx="15"/>
          </p:nvPr>
        </p:nvSpPr>
        <p:spPr/>
        <p:txBody>
          <a:bodyPr/>
          <a:lstStyle>
            <a:lvl1pPr>
              <a:defRPr/>
            </a:lvl1pPr>
          </a:lstStyle>
          <a:p>
            <a:pPr>
              <a:defRPr/>
            </a:pPr>
            <a:r>
              <a:rPr lang="pl-PL"/>
              <a:t>15.11.2012</a:t>
            </a:r>
          </a:p>
        </p:txBody>
      </p:sp>
      <p:sp>
        <p:nvSpPr>
          <p:cNvPr id="10" name="Footer Placeholder 4"/>
          <p:cNvSpPr>
            <a:spLocks noGrp="1"/>
          </p:cNvSpPr>
          <p:nvPr>
            <p:ph type="ftr" sz="quarter" idx="16"/>
          </p:nvPr>
        </p:nvSpPr>
        <p:spPr/>
        <p:txBody>
          <a:bodyPr/>
          <a:lstStyle>
            <a:lvl1pPr>
              <a:defRPr/>
            </a:lvl1pPr>
          </a:lstStyle>
          <a:p>
            <a:pPr>
              <a:defRPr/>
            </a:pPr>
            <a:r>
              <a:rPr lang="pl-PL"/>
              <a:t> </a:t>
            </a:r>
          </a:p>
        </p:txBody>
      </p:sp>
      <p:sp>
        <p:nvSpPr>
          <p:cNvPr id="11" name="Slide Number Placeholder 5"/>
          <p:cNvSpPr>
            <a:spLocks noGrp="1"/>
          </p:cNvSpPr>
          <p:nvPr>
            <p:ph type="sldNum" sz="quarter" idx="17"/>
          </p:nvPr>
        </p:nvSpPr>
        <p:spPr/>
        <p:txBody>
          <a:bodyPr/>
          <a:lstStyle>
            <a:lvl1pPr>
              <a:defRPr/>
            </a:lvl1pPr>
          </a:lstStyle>
          <a:p>
            <a:pPr>
              <a:defRPr/>
            </a:pPr>
            <a:fld id="{EDC6DFE4-6659-4B73-8BA4-2F656C17C6E6}" type="slidenum">
              <a:rPr lang="pl-PL"/>
              <a:pPr>
                <a:defRPr/>
              </a:pPr>
              <a:t>‹#›</a:t>
            </a:fld>
            <a:endParaRPr lang="pl-PL"/>
          </a:p>
        </p:txBody>
      </p:sp>
    </p:spTree>
    <p:extLst>
      <p:ext uri="{BB962C8B-B14F-4D97-AF65-F5344CB8AC3E}">
        <p14:creationId xmlns:p14="http://schemas.microsoft.com/office/powerpoint/2010/main" val="260176454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Picture 1/2" preserve="1">
  <p:cSld name="Title and Picture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3" name="Content Placeholder 2"/>
          <p:cNvSpPr>
            <a:spLocks noGrp="1"/>
          </p:cNvSpPr>
          <p:nvPr>
            <p:ph idx="1"/>
          </p:nvPr>
        </p:nvSpPr>
        <p:spPr>
          <a:xfrm>
            <a:off x="317992" y="1267199"/>
            <a:ext cx="4187543" cy="475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7" name="Picture Placeholder 2"/>
          <p:cNvSpPr>
            <a:spLocks noGrp="1"/>
          </p:cNvSpPr>
          <p:nvPr>
            <p:ph type="pic" idx="13"/>
          </p:nvPr>
        </p:nvSpPr>
        <p:spPr>
          <a:xfrm>
            <a:off x="4638472" y="1155605"/>
            <a:ext cx="4187543"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fi-FI" noProof="0" dirty="0"/>
          </a:p>
        </p:txBody>
      </p:sp>
      <p:sp>
        <p:nvSpPr>
          <p:cNvPr id="5" name="Date Placeholder 3"/>
          <p:cNvSpPr>
            <a:spLocks noGrp="1"/>
          </p:cNvSpPr>
          <p:nvPr>
            <p:ph type="dt" sz="half" idx="14"/>
          </p:nvPr>
        </p:nvSpPr>
        <p:spPr/>
        <p:txBody>
          <a:bodyPr/>
          <a:lstStyle>
            <a:lvl1pPr>
              <a:defRPr/>
            </a:lvl1pPr>
          </a:lstStyle>
          <a:p>
            <a:pPr>
              <a:defRPr/>
            </a:pPr>
            <a:r>
              <a:rPr lang="pl-PL"/>
              <a:t>15.11.2012</a:t>
            </a:r>
          </a:p>
        </p:txBody>
      </p:sp>
      <p:sp>
        <p:nvSpPr>
          <p:cNvPr id="6" name="Footer Placeholder 4"/>
          <p:cNvSpPr>
            <a:spLocks noGrp="1"/>
          </p:cNvSpPr>
          <p:nvPr>
            <p:ph type="ftr" sz="quarter" idx="15"/>
          </p:nvPr>
        </p:nvSpPr>
        <p:spPr/>
        <p:txBody>
          <a:bodyPr/>
          <a:lstStyle>
            <a:lvl1pPr>
              <a:defRPr/>
            </a:lvl1pPr>
          </a:lstStyle>
          <a:p>
            <a:pPr>
              <a:defRPr/>
            </a:pPr>
            <a:r>
              <a:rPr lang="pl-PL"/>
              <a:t> </a:t>
            </a:r>
          </a:p>
        </p:txBody>
      </p:sp>
      <p:sp>
        <p:nvSpPr>
          <p:cNvPr id="8" name="Slide Number Placeholder 5"/>
          <p:cNvSpPr>
            <a:spLocks noGrp="1"/>
          </p:cNvSpPr>
          <p:nvPr>
            <p:ph type="sldNum" sz="quarter" idx="16"/>
          </p:nvPr>
        </p:nvSpPr>
        <p:spPr/>
        <p:txBody>
          <a:bodyPr/>
          <a:lstStyle>
            <a:lvl1pPr>
              <a:defRPr/>
            </a:lvl1pPr>
          </a:lstStyle>
          <a:p>
            <a:pPr>
              <a:defRPr/>
            </a:pPr>
            <a:fld id="{B430E035-751F-4A75-92CB-95FE7AD22E93}" type="slidenum">
              <a:rPr lang="pl-PL"/>
              <a:pPr>
                <a:defRPr/>
              </a:pPr>
              <a:t>‹#›</a:t>
            </a:fld>
            <a:endParaRPr lang="pl-PL"/>
          </a:p>
        </p:txBody>
      </p:sp>
    </p:spTree>
    <p:extLst>
      <p:ext uri="{BB962C8B-B14F-4D97-AF65-F5344CB8AC3E}">
        <p14:creationId xmlns:p14="http://schemas.microsoft.com/office/powerpoint/2010/main" val="89243573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Picture 1/4" preserve="1">
  <p:cSld name="Title and Picture 1/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3" name="Content Placeholder 2"/>
          <p:cNvSpPr>
            <a:spLocks noGrp="1"/>
          </p:cNvSpPr>
          <p:nvPr>
            <p:ph idx="1"/>
          </p:nvPr>
        </p:nvSpPr>
        <p:spPr>
          <a:xfrm>
            <a:off x="317991" y="1267200"/>
            <a:ext cx="6314549" cy="475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7" name="Picture Placeholder 2"/>
          <p:cNvSpPr>
            <a:spLocks noGrp="1"/>
          </p:cNvSpPr>
          <p:nvPr>
            <p:ph type="pic" idx="13"/>
          </p:nvPr>
        </p:nvSpPr>
        <p:spPr>
          <a:xfrm>
            <a:off x="6765475" y="1155605"/>
            <a:ext cx="2060538"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fi-FI" noProof="0" dirty="0"/>
          </a:p>
        </p:txBody>
      </p:sp>
      <p:sp>
        <p:nvSpPr>
          <p:cNvPr id="5" name="Date Placeholder 3"/>
          <p:cNvSpPr>
            <a:spLocks noGrp="1"/>
          </p:cNvSpPr>
          <p:nvPr>
            <p:ph type="dt" sz="half" idx="14"/>
          </p:nvPr>
        </p:nvSpPr>
        <p:spPr/>
        <p:txBody>
          <a:bodyPr/>
          <a:lstStyle>
            <a:lvl1pPr>
              <a:defRPr/>
            </a:lvl1pPr>
          </a:lstStyle>
          <a:p>
            <a:pPr>
              <a:defRPr/>
            </a:pPr>
            <a:r>
              <a:rPr lang="pl-PL"/>
              <a:t>15.11.2012</a:t>
            </a:r>
          </a:p>
        </p:txBody>
      </p:sp>
      <p:sp>
        <p:nvSpPr>
          <p:cNvPr id="6" name="Footer Placeholder 4"/>
          <p:cNvSpPr>
            <a:spLocks noGrp="1"/>
          </p:cNvSpPr>
          <p:nvPr>
            <p:ph type="ftr" sz="quarter" idx="15"/>
          </p:nvPr>
        </p:nvSpPr>
        <p:spPr/>
        <p:txBody>
          <a:bodyPr/>
          <a:lstStyle>
            <a:lvl1pPr>
              <a:defRPr/>
            </a:lvl1pPr>
          </a:lstStyle>
          <a:p>
            <a:pPr>
              <a:defRPr/>
            </a:pPr>
            <a:r>
              <a:rPr lang="pl-PL"/>
              <a:t> </a:t>
            </a:r>
          </a:p>
        </p:txBody>
      </p:sp>
      <p:sp>
        <p:nvSpPr>
          <p:cNvPr id="8" name="Slide Number Placeholder 5"/>
          <p:cNvSpPr>
            <a:spLocks noGrp="1"/>
          </p:cNvSpPr>
          <p:nvPr>
            <p:ph type="sldNum" sz="quarter" idx="16"/>
          </p:nvPr>
        </p:nvSpPr>
        <p:spPr/>
        <p:txBody>
          <a:bodyPr/>
          <a:lstStyle>
            <a:lvl1pPr>
              <a:defRPr/>
            </a:lvl1pPr>
          </a:lstStyle>
          <a:p>
            <a:pPr>
              <a:defRPr/>
            </a:pPr>
            <a:fld id="{FB96F68F-6E9D-47C7-8E7C-A55AB2288462}" type="slidenum">
              <a:rPr lang="pl-PL"/>
              <a:pPr>
                <a:defRPr/>
              </a:pPr>
              <a:t>‹#›</a:t>
            </a:fld>
            <a:endParaRPr lang="pl-PL"/>
          </a:p>
        </p:txBody>
      </p:sp>
    </p:spTree>
    <p:extLst>
      <p:ext uri="{BB962C8B-B14F-4D97-AF65-F5344CB8AC3E}">
        <p14:creationId xmlns:p14="http://schemas.microsoft.com/office/powerpoint/2010/main" val="85898073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Picture 1/1" preserve="1">
  <p:cSld name="Title and Picture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7" name="Picture Placeholder 2"/>
          <p:cNvSpPr>
            <a:spLocks noGrp="1"/>
          </p:cNvSpPr>
          <p:nvPr>
            <p:ph type="pic" idx="13"/>
          </p:nvPr>
        </p:nvSpPr>
        <p:spPr>
          <a:xfrm>
            <a:off x="317992" y="1155600"/>
            <a:ext cx="8508023" cy="4896544"/>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fi-FI" noProof="0" dirty="0"/>
          </a:p>
        </p:txBody>
      </p:sp>
      <p:sp>
        <p:nvSpPr>
          <p:cNvPr id="4" name="Date Placeholder 3"/>
          <p:cNvSpPr>
            <a:spLocks noGrp="1"/>
          </p:cNvSpPr>
          <p:nvPr>
            <p:ph type="dt" sz="half" idx="14"/>
          </p:nvPr>
        </p:nvSpPr>
        <p:spPr/>
        <p:txBody>
          <a:bodyPr/>
          <a:lstStyle>
            <a:lvl1pPr>
              <a:defRPr/>
            </a:lvl1pPr>
          </a:lstStyle>
          <a:p>
            <a:pPr>
              <a:defRPr/>
            </a:pPr>
            <a:r>
              <a:rPr lang="pl-PL"/>
              <a:t>15.11.2012</a:t>
            </a:r>
          </a:p>
        </p:txBody>
      </p:sp>
      <p:sp>
        <p:nvSpPr>
          <p:cNvPr id="5" name="Footer Placeholder 4"/>
          <p:cNvSpPr>
            <a:spLocks noGrp="1"/>
          </p:cNvSpPr>
          <p:nvPr>
            <p:ph type="ftr" sz="quarter" idx="15"/>
          </p:nvPr>
        </p:nvSpPr>
        <p:spPr/>
        <p:txBody>
          <a:bodyPr/>
          <a:lstStyle>
            <a:lvl1pPr>
              <a:defRPr/>
            </a:lvl1pPr>
          </a:lstStyle>
          <a:p>
            <a:pPr>
              <a:defRPr/>
            </a:pPr>
            <a:r>
              <a:rPr lang="pl-PL"/>
              <a:t> </a:t>
            </a:r>
          </a:p>
        </p:txBody>
      </p:sp>
      <p:sp>
        <p:nvSpPr>
          <p:cNvPr id="6" name="Slide Number Placeholder 5"/>
          <p:cNvSpPr>
            <a:spLocks noGrp="1"/>
          </p:cNvSpPr>
          <p:nvPr>
            <p:ph type="sldNum" sz="quarter" idx="16"/>
          </p:nvPr>
        </p:nvSpPr>
        <p:spPr/>
        <p:txBody>
          <a:bodyPr/>
          <a:lstStyle>
            <a:lvl1pPr>
              <a:defRPr/>
            </a:lvl1pPr>
          </a:lstStyle>
          <a:p>
            <a:pPr>
              <a:defRPr/>
            </a:pPr>
            <a:fld id="{B0C54FCB-CAEE-4048-BC2C-F3B9A7ECD86B}" type="slidenum">
              <a:rPr lang="pl-PL"/>
              <a:pPr>
                <a:defRPr/>
              </a:pPr>
              <a:t>‹#›</a:t>
            </a:fld>
            <a:endParaRPr lang="pl-PL"/>
          </a:p>
        </p:txBody>
      </p:sp>
    </p:spTree>
    <p:extLst>
      <p:ext uri="{BB962C8B-B14F-4D97-AF65-F5344CB8AC3E}">
        <p14:creationId xmlns:p14="http://schemas.microsoft.com/office/powerpoint/2010/main" val="357135758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fi-FI" dirty="0"/>
          </a:p>
        </p:txBody>
      </p:sp>
      <p:sp>
        <p:nvSpPr>
          <p:cNvPr id="3" name="Date Placeholder 3"/>
          <p:cNvSpPr>
            <a:spLocks noGrp="1"/>
          </p:cNvSpPr>
          <p:nvPr>
            <p:ph type="dt" sz="half" idx="10"/>
          </p:nvPr>
        </p:nvSpPr>
        <p:spPr/>
        <p:txBody>
          <a:bodyPr/>
          <a:lstStyle>
            <a:lvl1pPr>
              <a:defRPr/>
            </a:lvl1pPr>
          </a:lstStyle>
          <a:p>
            <a:pPr>
              <a:defRPr/>
            </a:pPr>
            <a:r>
              <a:rPr lang="pl-PL"/>
              <a:t>15.11.2012</a:t>
            </a:r>
          </a:p>
        </p:txBody>
      </p:sp>
      <p:sp>
        <p:nvSpPr>
          <p:cNvPr id="4" name="Footer Placeholder 4"/>
          <p:cNvSpPr>
            <a:spLocks noGrp="1"/>
          </p:cNvSpPr>
          <p:nvPr>
            <p:ph type="ftr" sz="quarter" idx="11"/>
          </p:nvPr>
        </p:nvSpPr>
        <p:spPr/>
        <p:txBody>
          <a:bodyPr/>
          <a:lstStyle>
            <a:lvl1pPr>
              <a:defRPr/>
            </a:lvl1pPr>
          </a:lstStyle>
          <a:p>
            <a:pPr>
              <a:defRPr/>
            </a:pPr>
            <a:r>
              <a:rPr lang="pl-PL"/>
              <a:t> </a:t>
            </a:r>
          </a:p>
        </p:txBody>
      </p:sp>
      <p:sp>
        <p:nvSpPr>
          <p:cNvPr id="5" name="Slide Number Placeholder 5"/>
          <p:cNvSpPr>
            <a:spLocks noGrp="1"/>
          </p:cNvSpPr>
          <p:nvPr>
            <p:ph type="sldNum" sz="quarter" idx="12"/>
          </p:nvPr>
        </p:nvSpPr>
        <p:spPr/>
        <p:txBody>
          <a:bodyPr/>
          <a:lstStyle>
            <a:lvl1pPr>
              <a:defRPr/>
            </a:lvl1pPr>
          </a:lstStyle>
          <a:p>
            <a:pPr>
              <a:defRPr/>
            </a:pPr>
            <a:fld id="{81E60E47-7A03-4708-8CE9-26F8DD9E6F40}" type="slidenum">
              <a:rPr lang="pl-PL"/>
              <a:pPr>
                <a:defRPr/>
              </a:pPr>
              <a:t>‹#›</a:t>
            </a:fld>
            <a:endParaRPr lang="pl-PL"/>
          </a:p>
        </p:txBody>
      </p:sp>
    </p:spTree>
    <p:extLst>
      <p:ext uri="{BB962C8B-B14F-4D97-AF65-F5344CB8AC3E}">
        <p14:creationId xmlns:p14="http://schemas.microsoft.com/office/powerpoint/2010/main" val="369141719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
        <p:cNvGrpSpPr/>
        <p:nvPr/>
      </p:nvGrpSpPr>
      <p:grpSpPr>
        <a:xfrm>
          <a:off x="0" y="0"/>
          <a:ext cx="0" cy="0"/>
          <a:chOff x="0" y="0"/>
          <a:chExt cx="0" cy="0"/>
        </a:xfrm>
      </p:grpSpPr>
      <p:pic>
        <p:nvPicPr>
          <p:cNvPr id="3" name="Picture 4"/>
          <p:cNvPicPr>
            <a:picLocks noChangeAspect="1"/>
          </p:cNvPicPr>
          <p:nvPr/>
        </p:nvPicPr>
        <p:blipFill>
          <a:blip r:embed="rId2"/>
          <a:srcRect/>
          <a:stretch>
            <a:fillRect/>
          </a:stretch>
        </p:blipFill>
        <p:spPr bwMode="auto">
          <a:xfrm>
            <a:off x="6542088" y="6383338"/>
            <a:ext cx="2284412" cy="304800"/>
          </a:xfrm>
          <a:prstGeom prst="rect">
            <a:avLst/>
          </a:prstGeom>
          <a:noFill/>
          <a:ln w="9525">
            <a:noFill/>
            <a:miter lim="800000"/>
            <a:headEnd/>
            <a:tailEnd/>
          </a:ln>
        </p:spPr>
      </p:pic>
      <p:sp>
        <p:nvSpPr>
          <p:cNvPr id="6" name="Title 5"/>
          <p:cNvSpPr>
            <a:spLocks noGrp="1"/>
          </p:cNvSpPr>
          <p:nvPr>
            <p:ph type="title"/>
          </p:nvPr>
        </p:nvSpPr>
        <p:spPr/>
        <p:txBody>
          <a:bodyPr/>
          <a:lstStyle/>
          <a:p>
            <a:r>
              <a:rPr lang="pl-PL" smtClean="0"/>
              <a:t>Kliknij, aby edytować styl</a:t>
            </a:r>
            <a:endParaRPr lang="fi-FI"/>
          </a:p>
        </p:txBody>
      </p:sp>
      <p:sp>
        <p:nvSpPr>
          <p:cNvPr id="4" name="Date Placeholder 1"/>
          <p:cNvSpPr>
            <a:spLocks noGrp="1"/>
          </p:cNvSpPr>
          <p:nvPr>
            <p:ph type="dt" sz="half" idx="10"/>
          </p:nvPr>
        </p:nvSpPr>
        <p:spPr/>
        <p:txBody>
          <a:bodyPr/>
          <a:lstStyle>
            <a:lvl1pPr>
              <a:defRPr/>
            </a:lvl1pPr>
          </a:lstStyle>
          <a:p>
            <a:pPr>
              <a:defRPr/>
            </a:pPr>
            <a:r>
              <a:rPr lang="pl-PL"/>
              <a:t>15.11.2012</a:t>
            </a:r>
          </a:p>
        </p:txBody>
      </p:sp>
      <p:sp>
        <p:nvSpPr>
          <p:cNvPr id="5" name="Footer Placeholder 2"/>
          <p:cNvSpPr>
            <a:spLocks noGrp="1"/>
          </p:cNvSpPr>
          <p:nvPr>
            <p:ph type="ftr" sz="quarter" idx="11"/>
          </p:nvPr>
        </p:nvSpPr>
        <p:spPr/>
        <p:txBody>
          <a:bodyPr/>
          <a:lstStyle>
            <a:lvl1pPr>
              <a:defRPr/>
            </a:lvl1pPr>
          </a:lstStyle>
          <a:p>
            <a:pPr>
              <a:defRPr/>
            </a:pPr>
            <a:r>
              <a:rPr lang="pl-PL"/>
              <a:t> </a:t>
            </a:r>
          </a:p>
        </p:txBody>
      </p:sp>
      <p:sp>
        <p:nvSpPr>
          <p:cNvPr id="7" name="Slide Number Placeholder 3"/>
          <p:cNvSpPr>
            <a:spLocks noGrp="1"/>
          </p:cNvSpPr>
          <p:nvPr>
            <p:ph type="sldNum" sz="quarter" idx="12"/>
          </p:nvPr>
        </p:nvSpPr>
        <p:spPr/>
        <p:txBody>
          <a:bodyPr/>
          <a:lstStyle>
            <a:lvl1pPr>
              <a:defRPr/>
            </a:lvl1pPr>
          </a:lstStyle>
          <a:p>
            <a:pPr>
              <a:defRPr/>
            </a:pPr>
            <a:fld id="{DAC5F7FA-447B-48ED-8E8C-73E4B956F767}" type="slidenum">
              <a:rPr lang="pl-PL"/>
              <a:pPr>
                <a:defRPr/>
              </a:pPr>
              <a:t>‹#›</a:t>
            </a:fld>
            <a:endParaRPr lang="pl-PL"/>
          </a:p>
        </p:txBody>
      </p:sp>
    </p:spTree>
    <p:extLst>
      <p:ext uri="{BB962C8B-B14F-4D97-AF65-F5344CB8AC3E}">
        <p14:creationId xmlns:p14="http://schemas.microsoft.com/office/powerpoint/2010/main" val="32433189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_green" userDrawn="1">
  <p:cSld name="Title_green">
    <p:spTree>
      <p:nvGrpSpPr>
        <p:cNvPr id="1" name=""/>
        <p:cNvGrpSpPr/>
        <p:nvPr/>
      </p:nvGrpSpPr>
      <p:grpSpPr>
        <a:xfrm>
          <a:off x="0" y="0"/>
          <a:ext cx="0" cy="0"/>
          <a:chOff x="0" y="0"/>
          <a:chExt cx="0" cy="0"/>
        </a:xfrm>
      </p:grpSpPr>
      <p:sp>
        <p:nvSpPr>
          <p:cNvPr id="4" name="Suorakulmio 2"/>
          <p:cNvSpPr/>
          <p:nvPr userDrawn="1"/>
        </p:nvSpPr>
        <p:spPr>
          <a:xfrm>
            <a:off x="0" y="0"/>
            <a:ext cx="9144000" cy="616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pic>
        <p:nvPicPr>
          <p:cNvPr id="5" name="Picture 8"/>
          <p:cNvPicPr>
            <a:picLocks noChangeAspect="1"/>
          </p:cNvPicPr>
          <p:nvPr userDrawn="1"/>
        </p:nvPicPr>
        <p:blipFill>
          <a:blip r:embed="rId2"/>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1986410"/>
            <a:ext cx="7842740" cy="2306686"/>
          </a:xfrm>
        </p:spPr>
        <p:txBody>
          <a:bodyPr anchor="ctr"/>
          <a:lstStyle>
            <a:lvl1pPr algn="l">
              <a:defRPr sz="6000">
                <a:solidFill>
                  <a:schemeClr val="bg1"/>
                </a:solidFill>
              </a:defRPr>
            </a:lvl1pPr>
          </a:lstStyle>
          <a:p>
            <a:r>
              <a:rPr lang="en-US" dirty="0" smtClean="0"/>
              <a:t>Click to edit Master title style</a:t>
            </a:r>
            <a:endParaRPr lang="fi-FI" dirty="0"/>
          </a:p>
        </p:txBody>
      </p:sp>
      <p:sp>
        <p:nvSpPr>
          <p:cNvPr id="10" name="Text Placeholder 7"/>
          <p:cNvSpPr>
            <a:spLocks noGrp="1"/>
          </p:cNvSpPr>
          <p:nvPr>
            <p:ph type="body" sz="quarter" idx="13"/>
          </p:nvPr>
        </p:nvSpPr>
        <p:spPr>
          <a:xfrm>
            <a:off x="650334" y="4293096"/>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8" name="Slide Number Placeholder 4"/>
          <p:cNvSpPr>
            <a:spLocks noGrp="1"/>
          </p:cNvSpPr>
          <p:nvPr>
            <p:ph type="sldNum" sz="quarter" idx="16"/>
          </p:nvPr>
        </p:nvSpPr>
        <p:spPr/>
        <p:txBody>
          <a:bodyPr/>
          <a:lstStyle>
            <a:lvl1pPr>
              <a:defRPr/>
            </a:lvl1pPr>
          </a:lstStyle>
          <a:p>
            <a:pPr>
              <a:defRPr/>
            </a:pPr>
            <a:fld id="{CA6FD899-EDB4-404D-A675-60CE10277BB8}" type="slidenum">
              <a:rPr lang="fi-FI"/>
              <a:pPr>
                <a:defRPr/>
              </a:pPr>
              <a:t>‹#›</a:t>
            </a:fld>
            <a:endParaRPr lang="fi-FI"/>
          </a:p>
        </p:txBody>
      </p:sp>
    </p:spTree>
    <p:extLst>
      <p:ext uri="{BB962C8B-B14F-4D97-AF65-F5344CB8AC3E}">
        <p14:creationId xmlns:p14="http://schemas.microsoft.com/office/powerpoint/2010/main" val="169831081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_picture" userDrawn="1">
  <p:cSld name="Title_pictur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6542088" y="6383338"/>
            <a:ext cx="2284412" cy="304800"/>
          </a:xfrm>
          <a:prstGeom prst="rect">
            <a:avLst/>
          </a:prstGeom>
          <a:noFill/>
          <a:ln w="9525">
            <a:noFill/>
            <a:miter lim="800000"/>
            <a:headEnd/>
            <a:tailEnd/>
          </a:ln>
        </p:spPr>
      </p:pic>
      <p:sp>
        <p:nvSpPr>
          <p:cNvPr id="9" name="Picture Placeholder 8"/>
          <p:cNvSpPr>
            <a:spLocks noGrp="1"/>
          </p:cNvSpPr>
          <p:nvPr>
            <p:ph type="pic" sz="quarter" idx="13"/>
          </p:nvPr>
        </p:nvSpPr>
        <p:spPr>
          <a:xfrm>
            <a:off x="0" y="0"/>
            <a:ext cx="9144000" cy="6166800"/>
          </a:xfrm>
          <a:solidFill>
            <a:srgbClr val="C8C8C8"/>
          </a:solidFill>
        </p:spPr>
        <p:txBody>
          <a:bodyPr/>
          <a:lstStyle>
            <a:lvl1pPr marL="0" indent="0">
              <a:buNone/>
              <a:defRPr baseline="0"/>
            </a:lvl1pPr>
          </a:lstStyle>
          <a:p>
            <a:pPr lvl="0"/>
            <a:r>
              <a:rPr lang="en-US" noProof="0" dirty="0" err="1" smtClean="0"/>
              <a:t>Click icon to add picture</a:t>
            </a:r>
            <a:endParaRPr lang="fi-FI" noProof="0" dirty="0"/>
          </a:p>
        </p:txBody>
      </p:sp>
      <p:sp>
        <p:nvSpPr>
          <p:cNvPr id="2" name="Title 1"/>
          <p:cNvSpPr>
            <a:spLocks noGrp="1"/>
          </p:cNvSpPr>
          <p:nvPr>
            <p:ph type="ctrTitle"/>
          </p:nvPr>
        </p:nvSpPr>
        <p:spPr>
          <a:xfrm>
            <a:off x="650631" y="3283496"/>
            <a:ext cx="7842740" cy="1945704"/>
          </a:xfrm>
        </p:spPr>
        <p:txBody>
          <a:bodyPr anchor="ctr"/>
          <a:lstStyle>
            <a:lvl1pPr algn="l">
              <a:defRPr sz="6000">
                <a:solidFill>
                  <a:schemeClr val="bg1"/>
                </a:solidFill>
              </a:defRPr>
            </a:lvl1pPr>
          </a:lstStyle>
          <a:p>
            <a:r>
              <a:rPr lang="en-US" dirty="0" smtClean="0"/>
              <a:t>Click to edit Master title style</a:t>
            </a:r>
            <a:endParaRPr lang="fi-FI" dirty="0"/>
          </a:p>
        </p:txBody>
      </p:sp>
      <p:sp>
        <p:nvSpPr>
          <p:cNvPr id="10" name="Text Placeholder 7"/>
          <p:cNvSpPr>
            <a:spLocks noGrp="1"/>
          </p:cNvSpPr>
          <p:nvPr>
            <p:ph type="body" sz="quarter" idx="17"/>
          </p:nvPr>
        </p:nvSpPr>
        <p:spPr>
          <a:xfrm>
            <a:off x="650334" y="52292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8"/>
          </p:nvPr>
        </p:nvSpPr>
        <p:spPr/>
        <p:txBody>
          <a:bodyPr/>
          <a:lstStyle>
            <a:lvl1pPr>
              <a:defRPr/>
            </a:lvl1pPr>
          </a:lstStyle>
          <a:p>
            <a:pPr>
              <a:defRPr/>
            </a:pPr>
            <a:r>
              <a:rPr lang="fi-FI"/>
              <a:t>15.11.2012</a:t>
            </a:r>
          </a:p>
        </p:txBody>
      </p:sp>
      <p:sp>
        <p:nvSpPr>
          <p:cNvPr id="7" name="Footer Placeholder 3"/>
          <p:cNvSpPr>
            <a:spLocks noGrp="1"/>
          </p:cNvSpPr>
          <p:nvPr>
            <p:ph type="ftr" sz="quarter" idx="19"/>
          </p:nvPr>
        </p:nvSpPr>
        <p:spPr/>
        <p:txBody>
          <a:bodyPr/>
          <a:lstStyle>
            <a:lvl1pPr>
              <a:defRPr/>
            </a:lvl1pPr>
          </a:lstStyle>
          <a:p>
            <a:pPr>
              <a:defRPr/>
            </a:pPr>
            <a:r>
              <a:rPr lang="fi-FI"/>
              <a:t> </a:t>
            </a:r>
          </a:p>
        </p:txBody>
      </p:sp>
      <p:sp>
        <p:nvSpPr>
          <p:cNvPr id="8" name="Slide Number Placeholder 4"/>
          <p:cNvSpPr>
            <a:spLocks noGrp="1"/>
          </p:cNvSpPr>
          <p:nvPr>
            <p:ph type="sldNum" sz="quarter" idx="20"/>
          </p:nvPr>
        </p:nvSpPr>
        <p:spPr/>
        <p:txBody>
          <a:bodyPr/>
          <a:lstStyle>
            <a:lvl1pPr>
              <a:defRPr/>
            </a:lvl1pPr>
          </a:lstStyle>
          <a:p>
            <a:pPr>
              <a:defRPr/>
            </a:pPr>
            <a:fld id="{9649830D-E7BA-4AB8-9050-FFEA1CAAE9FA}" type="slidenum">
              <a:rPr lang="fi-FI"/>
              <a:pPr>
                <a:defRPr/>
              </a:pPr>
              <a:t>‹#›</a:t>
            </a:fld>
            <a:endParaRPr lang="fi-FI"/>
          </a:p>
        </p:txBody>
      </p:sp>
    </p:spTree>
    <p:extLst>
      <p:ext uri="{BB962C8B-B14F-4D97-AF65-F5344CB8AC3E}">
        <p14:creationId xmlns:p14="http://schemas.microsoft.com/office/powerpoint/2010/main" val="252309550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_distribution" userDrawn="1">
  <p:cSld name="title_distribu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31300"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6560971E-899C-4C8C-9E87-0DE2677465F5}" type="slidenum">
              <a:rPr lang="fi-FI"/>
              <a:pPr>
                <a:defRPr/>
              </a:pPr>
              <a:t>‹#›</a:t>
            </a:fld>
            <a:endParaRPr lang="fi-FI"/>
          </a:p>
        </p:txBody>
      </p:sp>
    </p:spTree>
    <p:extLst>
      <p:ext uri="{BB962C8B-B14F-4D97-AF65-F5344CB8AC3E}">
        <p14:creationId xmlns:p14="http://schemas.microsoft.com/office/powerpoint/2010/main" val="5725560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dirty="0"/>
          </a:p>
        </p:txBody>
      </p:sp>
      <p:sp>
        <p:nvSpPr>
          <p:cNvPr id="3" name="Text Placeholder 2"/>
          <p:cNvSpPr>
            <a:spLocks noGrp="1"/>
          </p:cNvSpPr>
          <p:nvPr>
            <p:ph type="body" idx="1"/>
          </p:nvPr>
        </p:nvSpPr>
        <p:spPr>
          <a:xfrm>
            <a:off x="317992" y="1267229"/>
            <a:ext cx="4179399"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17992" y="1627200"/>
            <a:ext cx="4179399"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6" y="1267229"/>
            <a:ext cx="4180986"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27200"/>
            <a:ext cx="4180986"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8" name="Footer Placeholder 7"/>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9" name="Slide Number Placeholder 8"/>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821529883"/>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_hydro" userDrawn="1">
  <p:cSld name="title_hydro">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0" y="0"/>
            <a:ext cx="9148763"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A661A6B1-EF1D-4358-B122-F9B72A68D99D}" type="slidenum">
              <a:rPr lang="fi-FI"/>
              <a:pPr>
                <a:defRPr/>
              </a:pPr>
              <a:t>‹#›</a:t>
            </a:fld>
            <a:endParaRPr lang="fi-FI"/>
          </a:p>
        </p:txBody>
      </p:sp>
    </p:spTree>
    <p:extLst>
      <p:ext uri="{BB962C8B-B14F-4D97-AF65-F5344CB8AC3E}">
        <p14:creationId xmlns:p14="http://schemas.microsoft.com/office/powerpoint/2010/main" val="241242573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_newbusiness" userDrawn="1">
  <p:cSld name="title_newbusines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8763"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CB5AAD75-443A-41E9-8BC2-80F53E5969D8}" type="slidenum">
              <a:rPr lang="fi-FI"/>
              <a:pPr>
                <a:defRPr/>
              </a:pPr>
              <a:t>‹#›</a:t>
            </a:fld>
            <a:endParaRPr lang="fi-FI"/>
          </a:p>
        </p:txBody>
      </p:sp>
    </p:spTree>
    <p:extLst>
      <p:ext uri="{BB962C8B-B14F-4D97-AF65-F5344CB8AC3E}">
        <p14:creationId xmlns:p14="http://schemas.microsoft.com/office/powerpoint/2010/main" val="93408061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_peopleworking" userDrawn="1">
  <p:cSld name="title_peopleworkin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0" y="0"/>
            <a:ext cx="9148763"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2FAE58E2-A5B6-49C6-A5DD-E2F9E23136BF}" type="slidenum">
              <a:rPr lang="fi-FI"/>
              <a:pPr>
                <a:defRPr/>
              </a:pPr>
              <a:t>‹#›</a:t>
            </a:fld>
            <a:endParaRPr lang="fi-FI"/>
          </a:p>
        </p:txBody>
      </p:sp>
    </p:spTree>
    <p:extLst>
      <p:ext uri="{BB962C8B-B14F-4D97-AF65-F5344CB8AC3E}">
        <p14:creationId xmlns:p14="http://schemas.microsoft.com/office/powerpoint/2010/main" val="361288534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_production" userDrawn="1">
  <p:cSld name="title_produc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31300"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D18310A9-3894-45F3-92BF-436205845180}" type="slidenum">
              <a:rPr lang="fi-FI"/>
              <a:pPr>
                <a:defRPr/>
              </a:pPr>
              <a:t>‹#›</a:t>
            </a:fld>
            <a:endParaRPr lang="fi-FI"/>
          </a:p>
        </p:txBody>
      </p:sp>
    </p:spTree>
    <p:extLst>
      <p:ext uri="{BB962C8B-B14F-4D97-AF65-F5344CB8AC3E}">
        <p14:creationId xmlns:p14="http://schemas.microsoft.com/office/powerpoint/2010/main" val="18895218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_solareconomy" userDrawn="1">
  <p:cSld name="title_solareconom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0" y="0"/>
            <a:ext cx="9145588"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C7C01136-2B21-4783-A4CA-A2462A7A88B5}" type="slidenum">
              <a:rPr lang="fi-FI"/>
              <a:pPr>
                <a:defRPr/>
              </a:pPr>
              <a:t>‹#›</a:t>
            </a:fld>
            <a:endParaRPr lang="fi-FI"/>
          </a:p>
        </p:txBody>
      </p:sp>
    </p:spTree>
    <p:extLst>
      <p:ext uri="{BB962C8B-B14F-4D97-AF65-F5344CB8AC3E}">
        <p14:creationId xmlns:p14="http://schemas.microsoft.com/office/powerpoint/2010/main" val="160179188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_wave" userDrawn="1">
  <p:cSld name="title_wav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31300" cy="61626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542088" y="6383338"/>
            <a:ext cx="2284412" cy="304800"/>
          </a:xfrm>
          <a:prstGeom prst="rect">
            <a:avLst/>
          </a:prstGeom>
          <a:noFill/>
          <a:ln w="9525">
            <a:noFill/>
            <a:miter lim="800000"/>
            <a:headEnd/>
            <a:tailEnd/>
          </a:ln>
        </p:spPr>
      </p:pic>
      <p:sp>
        <p:nvSpPr>
          <p:cNvPr id="2" name="Title 1"/>
          <p:cNvSpPr>
            <a:spLocks noGrp="1"/>
          </p:cNvSpPr>
          <p:nvPr>
            <p:ph type="ctrTitle"/>
          </p:nvPr>
        </p:nvSpPr>
        <p:spPr>
          <a:xfrm>
            <a:off x="650631" y="3283200"/>
            <a:ext cx="7842740" cy="2306686"/>
          </a:xfrm>
        </p:spPr>
        <p:txBody>
          <a:bodyPr anchor="ctr"/>
          <a:lstStyle>
            <a:lvl1pPr algn="l">
              <a:defRPr sz="6000">
                <a:solidFill>
                  <a:schemeClr val="bg1"/>
                </a:solidFill>
              </a:defRPr>
            </a:lvl1pPr>
          </a:lstStyle>
          <a:p>
            <a:r>
              <a:rPr lang="en-US" smtClean="0"/>
              <a:t>Click to edit Master title style</a:t>
            </a:r>
            <a:endParaRPr lang="fi-FI" dirty="0"/>
          </a:p>
        </p:txBody>
      </p:sp>
      <p:sp>
        <p:nvSpPr>
          <p:cNvPr id="8" name="Text Placeholder 7"/>
          <p:cNvSpPr>
            <a:spLocks noGrp="1"/>
          </p:cNvSpPr>
          <p:nvPr>
            <p:ph type="body" sz="quarter" idx="13"/>
          </p:nvPr>
        </p:nvSpPr>
        <p:spPr>
          <a:xfrm>
            <a:off x="650334" y="5230800"/>
            <a:ext cx="7842738" cy="719138"/>
          </a:xfrm>
        </p:spPr>
        <p:txBody>
          <a:bodyPr/>
          <a:lstStyle>
            <a:lvl1pPr marL="0" indent="0">
              <a:buNone/>
              <a:defRPr lang="en-US" sz="2800" kern="1200" spc="-30" baseline="0" dirty="0" smtClean="0">
                <a:solidFill>
                  <a:schemeClr val="bg1"/>
                </a:solidFill>
                <a:latin typeface="+mj-lt"/>
                <a:ea typeface="+mn-ea"/>
                <a:cs typeface="+mn-cs"/>
              </a:defRPr>
            </a:lvl1pPr>
          </a:lstStyle>
          <a:p>
            <a:pPr lvl="0"/>
            <a:r>
              <a:rPr lang="en-US" dirty="0" smtClean="0"/>
              <a:t>Click to edit Master text styles</a:t>
            </a:r>
          </a:p>
        </p:txBody>
      </p:sp>
      <p:sp>
        <p:nvSpPr>
          <p:cNvPr id="6" name="Date Placeholder 2"/>
          <p:cNvSpPr>
            <a:spLocks noGrp="1"/>
          </p:cNvSpPr>
          <p:nvPr>
            <p:ph type="dt" sz="half" idx="14"/>
          </p:nvPr>
        </p:nvSpPr>
        <p:spPr/>
        <p:txBody>
          <a:bodyPr/>
          <a:lstStyle>
            <a:lvl1pPr>
              <a:defRPr/>
            </a:lvl1pPr>
          </a:lstStyle>
          <a:p>
            <a:pPr>
              <a:defRPr/>
            </a:pPr>
            <a:r>
              <a:rPr lang="fi-FI"/>
              <a:t>15.11.2012</a:t>
            </a:r>
          </a:p>
        </p:txBody>
      </p:sp>
      <p:sp>
        <p:nvSpPr>
          <p:cNvPr id="7" name="Footer Placeholder 3"/>
          <p:cNvSpPr>
            <a:spLocks noGrp="1"/>
          </p:cNvSpPr>
          <p:nvPr>
            <p:ph type="ftr" sz="quarter" idx="15"/>
          </p:nvPr>
        </p:nvSpPr>
        <p:spPr/>
        <p:txBody>
          <a:bodyPr/>
          <a:lstStyle>
            <a:lvl1pPr>
              <a:defRPr/>
            </a:lvl1pPr>
          </a:lstStyle>
          <a:p>
            <a:pPr>
              <a:defRPr/>
            </a:pPr>
            <a:r>
              <a:rPr lang="fi-FI"/>
              <a:t> </a:t>
            </a:r>
          </a:p>
        </p:txBody>
      </p:sp>
      <p:sp>
        <p:nvSpPr>
          <p:cNvPr id="9" name="Slide Number Placeholder 4"/>
          <p:cNvSpPr>
            <a:spLocks noGrp="1"/>
          </p:cNvSpPr>
          <p:nvPr>
            <p:ph type="sldNum" sz="quarter" idx="16"/>
          </p:nvPr>
        </p:nvSpPr>
        <p:spPr/>
        <p:txBody>
          <a:bodyPr/>
          <a:lstStyle>
            <a:lvl1pPr>
              <a:defRPr/>
            </a:lvl1pPr>
          </a:lstStyle>
          <a:p>
            <a:pPr>
              <a:defRPr/>
            </a:pPr>
            <a:fld id="{CBF7BA30-CDB7-450E-81F2-7D0C62272D4E}" type="slidenum">
              <a:rPr lang="fi-FI"/>
              <a:pPr>
                <a:defRPr/>
              </a:pPr>
              <a:t>‹#›</a:t>
            </a:fld>
            <a:endParaRPr lang="fi-FI"/>
          </a:p>
        </p:txBody>
      </p:sp>
    </p:spTree>
    <p:extLst>
      <p:ext uri="{BB962C8B-B14F-4D97-AF65-F5344CB8AC3E}">
        <p14:creationId xmlns:p14="http://schemas.microsoft.com/office/powerpoint/2010/main" val="67060365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with heading">
  <p:cSld name="Title and content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a:xfrm>
            <a:off x="317992" y="1627200"/>
            <a:ext cx="8508023" cy="43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Text Placeholder 2"/>
          <p:cNvSpPr>
            <a:spLocks noGrp="1"/>
          </p:cNvSpPr>
          <p:nvPr>
            <p:ph type="body" idx="13"/>
          </p:nvPr>
        </p:nvSpPr>
        <p:spPr>
          <a:xfrm>
            <a:off x="317992" y="1267207"/>
            <a:ext cx="8508023"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r>
              <a:rPr lang="fi-FI"/>
              <a:t>15.11.2012</a:t>
            </a:r>
          </a:p>
        </p:txBody>
      </p:sp>
      <p:sp>
        <p:nvSpPr>
          <p:cNvPr id="6" name="Footer Placeholder 4"/>
          <p:cNvSpPr>
            <a:spLocks noGrp="1"/>
          </p:cNvSpPr>
          <p:nvPr>
            <p:ph type="ftr" sz="quarter" idx="15"/>
          </p:nvPr>
        </p:nvSpPr>
        <p:spPr/>
        <p:txBody>
          <a:bodyPr/>
          <a:lstStyle>
            <a:lvl1pPr>
              <a:defRPr/>
            </a:lvl1pPr>
          </a:lstStyle>
          <a:p>
            <a:pPr>
              <a:defRPr/>
            </a:pPr>
            <a:r>
              <a:rPr lang="fi-FI"/>
              <a:t> </a:t>
            </a:r>
          </a:p>
        </p:txBody>
      </p:sp>
      <p:sp>
        <p:nvSpPr>
          <p:cNvPr id="8" name="Slide Number Placeholder 5"/>
          <p:cNvSpPr>
            <a:spLocks noGrp="1"/>
          </p:cNvSpPr>
          <p:nvPr>
            <p:ph type="sldNum" sz="quarter" idx="16"/>
          </p:nvPr>
        </p:nvSpPr>
        <p:spPr/>
        <p:txBody>
          <a:bodyPr/>
          <a:lstStyle>
            <a:lvl1pPr>
              <a:defRPr/>
            </a:lvl1pPr>
          </a:lstStyle>
          <a:p>
            <a:pPr>
              <a:defRPr/>
            </a:pPr>
            <a:fld id="{6AD39D20-708A-4171-B53C-D4CAADFB65B7}" type="slidenum">
              <a:rPr lang="fi-FI"/>
              <a:pPr>
                <a:defRPr/>
              </a:pPr>
              <a:t>‹#›</a:t>
            </a:fld>
            <a:endParaRPr lang="fi-FI"/>
          </a:p>
        </p:txBody>
      </p:sp>
    </p:spTree>
    <p:extLst>
      <p:ext uri="{BB962C8B-B14F-4D97-AF65-F5344CB8AC3E}">
        <p14:creationId xmlns:p14="http://schemas.microsoft.com/office/powerpoint/2010/main" val="2653988826"/>
      </p:ext>
    </p:extLst>
  </p:cSld>
  <p:clrMapOvr>
    <a:masterClrMapping/>
  </p:clrMapOvr>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pl-PL"/>
              <a:t>15.11.2012</a:t>
            </a:r>
          </a:p>
        </p:txBody>
      </p:sp>
      <p:sp>
        <p:nvSpPr>
          <p:cNvPr id="3" name="Footer Placeholder 4"/>
          <p:cNvSpPr>
            <a:spLocks noGrp="1"/>
          </p:cNvSpPr>
          <p:nvPr>
            <p:ph type="ftr" sz="quarter" idx="11"/>
          </p:nvPr>
        </p:nvSpPr>
        <p:spPr/>
        <p:txBody>
          <a:bodyPr/>
          <a:lstStyle>
            <a:lvl1pPr>
              <a:defRPr/>
            </a:lvl1pPr>
          </a:lstStyle>
          <a:p>
            <a:pPr>
              <a:defRPr/>
            </a:pPr>
            <a:r>
              <a:rPr lang="pl-PL"/>
              <a:t> </a:t>
            </a:r>
          </a:p>
        </p:txBody>
      </p:sp>
      <p:sp>
        <p:nvSpPr>
          <p:cNvPr id="4" name="Slide Number Placeholder 5"/>
          <p:cNvSpPr>
            <a:spLocks noGrp="1"/>
          </p:cNvSpPr>
          <p:nvPr>
            <p:ph type="sldNum" sz="quarter" idx="12"/>
          </p:nvPr>
        </p:nvSpPr>
        <p:spPr/>
        <p:txBody>
          <a:bodyPr/>
          <a:lstStyle>
            <a:lvl1pPr>
              <a:defRPr/>
            </a:lvl1pPr>
          </a:lstStyle>
          <a:p>
            <a:pPr>
              <a:defRPr/>
            </a:pPr>
            <a:fld id="{73F58536-B34F-487A-B156-57507270BD96}" type="slidenum">
              <a:rPr lang="pl-PL"/>
              <a:pPr>
                <a:defRPr/>
              </a:pPr>
              <a:t>‹#›</a:t>
            </a:fld>
            <a:endParaRPr lang="pl-PL"/>
          </a:p>
        </p:txBody>
      </p:sp>
    </p:spTree>
    <p:extLst>
      <p:ext uri="{BB962C8B-B14F-4D97-AF65-F5344CB8AC3E}">
        <p14:creationId xmlns:p14="http://schemas.microsoft.com/office/powerpoint/2010/main" val="59414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with Subheading" preserve="1">
  <p:cSld name="Title and Content with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a:xfrm>
            <a:off x="318003" y="1627200"/>
            <a:ext cx="8508023" cy="43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
        <p:nvSpPr>
          <p:cNvPr id="7" name="Text Placeholder 2"/>
          <p:cNvSpPr>
            <a:spLocks noGrp="1"/>
          </p:cNvSpPr>
          <p:nvPr>
            <p:ph type="body" idx="13"/>
          </p:nvPr>
        </p:nvSpPr>
        <p:spPr>
          <a:xfrm>
            <a:off x="318003" y="1267229"/>
            <a:ext cx="8508023"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9283095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type="twoTxTwo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dirty="0"/>
          </a:p>
        </p:txBody>
      </p:sp>
      <p:sp>
        <p:nvSpPr>
          <p:cNvPr id="3" name="Text Placeholder 2"/>
          <p:cNvSpPr>
            <a:spLocks noGrp="1"/>
          </p:cNvSpPr>
          <p:nvPr>
            <p:ph type="body" idx="1"/>
          </p:nvPr>
        </p:nvSpPr>
        <p:spPr>
          <a:xfrm>
            <a:off x="317989" y="1267229"/>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17989"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3190154" y="1267229"/>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190154"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8" name="Footer Placeholder 7"/>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9" name="Slide Number Placeholder 8"/>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
        <p:nvSpPr>
          <p:cNvPr id="14" name="Text Placeholder 4"/>
          <p:cNvSpPr>
            <a:spLocks noGrp="1"/>
          </p:cNvSpPr>
          <p:nvPr>
            <p:ph type="body" sz="quarter" idx="13"/>
          </p:nvPr>
        </p:nvSpPr>
        <p:spPr>
          <a:xfrm>
            <a:off x="6064615" y="1267229"/>
            <a:ext cx="2758154"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5"/>
          <p:cNvSpPr>
            <a:spLocks noGrp="1"/>
          </p:cNvSpPr>
          <p:nvPr>
            <p:ph sz="quarter" idx="14"/>
          </p:nvPr>
        </p:nvSpPr>
        <p:spPr>
          <a:xfrm>
            <a:off x="6064615" y="1627200"/>
            <a:ext cx="2758154"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32092938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Picture 1/2" preserve="1">
  <p:cSld name="Title and Picture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Content Placeholder 2"/>
          <p:cNvSpPr>
            <a:spLocks noGrp="1"/>
          </p:cNvSpPr>
          <p:nvPr>
            <p:ph idx="1"/>
          </p:nvPr>
        </p:nvSpPr>
        <p:spPr>
          <a:xfrm>
            <a:off x="318003" y="1267199"/>
            <a:ext cx="4187543"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
        <p:nvSpPr>
          <p:cNvPr id="7" name="Picture Placeholder 2"/>
          <p:cNvSpPr>
            <a:spLocks noGrp="1"/>
          </p:cNvSpPr>
          <p:nvPr>
            <p:ph type="pic" idx="13"/>
          </p:nvPr>
        </p:nvSpPr>
        <p:spPr>
          <a:xfrm>
            <a:off x="4638483" y="1155605"/>
            <a:ext cx="4187543"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dirty="0"/>
          </a:p>
        </p:txBody>
      </p:sp>
    </p:spTree>
    <p:extLst>
      <p:ext uri="{BB962C8B-B14F-4D97-AF65-F5344CB8AC3E}">
        <p14:creationId xmlns:p14="http://schemas.microsoft.com/office/powerpoint/2010/main" val="3953123358"/>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Picture 1/4" preserve="1">
  <p:cSld name="Title and Picture 1/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Content Placeholder 2"/>
          <p:cNvSpPr>
            <a:spLocks noGrp="1"/>
          </p:cNvSpPr>
          <p:nvPr>
            <p:ph idx="1"/>
          </p:nvPr>
        </p:nvSpPr>
        <p:spPr>
          <a:xfrm>
            <a:off x="317991" y="1267200"/>
            <a:ext cx="6314549"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
        <p:nvSpPr>
          <p:cNvPr id="7" name="Picture Placeholder 2"/>
          <p:cNvSpPr>
            <a:spLocks noGrp="1"/>
          </p:cNvSpPr>
          <p:nvPr>
            <p:ph type="pic" idx="13"/>
          </p:nvPr>
        </p:nvSpPr>
        <p:spPr>
          <a:xfrm>
            <a:off x="6765485" y="1155605"/>
            <a:ext cx="2060538"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dirty="0"/>
          </a:p>
        </p:txBody>
      </p:sp>
    </p:spTree>
    <p:extLst>
      <p:ext uri="{BB962C8B-B14F-4D97-AF65-F5344CB8AC3E}">
        <p14:creationId xmlns:p14="http://schemas.microsoft.com/office/powerpoint/2010/main" val="54817743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Picture 1/1" preserve="1">
  <p:cSld name="Title and Picture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4" name="Date Placeholder 3"/>
          <p:cNvSpPr>
            <a:spLocks noGrp="1"/>
          </p:cNvSpPr>
          <p:nvPr>
            <p:ph type="dt" sz="half" idx="10"/>
          </p:nvPr>
        </p:nvSpPr>
        <p:spPr/>
        <p:txBody>
          <a:body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11"/>
          </p:nvPr>
        </p:nvSpPr>
        <p:spPr/>
        <p:txBody>
          <a:body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12"/>
          </p:nvPr>
        </p:nvSpPr>
        <p:spPr/>
        <p:txBody>
          <a:bodyPr/>
          <a:lstStyle/>
          <a:p>
            <a:fld id="{636B9DCA-FF40-4827-8CF5-385486DF652C}" type="slidenum">
              <a:rPr lang="fi-FI" smtClean="0">
                <a:solidFill>
                  <a:prstClr val="black"/>
                </a:solidFill>
              </a:rPr>
              <a:pPr/>
              <a:t>‹#›</a:t>
            </a:fld>
            <a:endParaRPr lang="fi-FI">
              <a:solidFill>
                <a:prstClr val="black"/>
              </a:solidFill>
            </a:endParaRPr>
          </a:p>
        </p:txBody>
      </p:sp>
      <p:sp>
        <p:nvSpPr>
          <p:cNvPr id="7" name="Picture Placeholder 2"/>
          <p:cNvSpPr>
            <a:spLocks noGrp="1"/>
          </p:cNvSpPr>
          <p:nvPr>
            <p:ph type="pic" idx="13"/>
          </p:nvPr>
        </p:nvSpPr>
        <p:spPr>
          <a:xfrm>
            <a:off x="318003" y="1155600"/>
            <a:ext cx="8508023" cy="4896544"/>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dirty="0"/>
          </a:p>
        </p:txBody>
      </p:sp>
    </p:spTree>
    <p:extLst>
      <p:ext uri="{BB962C8B-B14F-4D97-AF65-F5344CB8AC3E}">
        <p14:creationId xmlns:p14="http://schemas.microsoft.com/office/powerpoint/2010/main" val="394215209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2.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90" y="260648"/>
            <a:ext cx="8508022" cy="720000"/>
          </a:xfrm>
          <a:prstGeom prst="rect">
            <a:avLst/>
          </a:prstGeom>
        </p:spPr>
        <p:txBody>
          <a:bodyPr vert="horz" lIns="0" tIns="0" rIns="0" bIns="0" rtlCol="0" anchor="b" anchorCtr="0">
            <a:noAutofit/>
          </a:bodyPr>
          <a:lstStyle/>
          <a:p>
            <a:r>
              <a:rPr lang="en-US" smtClean="0"/>
              <a:t>Click to edit Master title style</a:t>
            </a:r>
            <a:endParaRPr lang="fi-FI" dirty="0"/>
          </a:p>
        </p:txBody>
      </p:sp>
      <p:sp>
        <p:nvSpPr>
          <p:cNvPr id="3" name="Text Placeholder 2"/>
          <p:cNvSpPr>
            <a:spLocks noGrp="1"/>
          </p:cNvSpPr>
          <p:nvPr>
            <p:ph type="body" idx="1"/>
          </p:nvPr>
        </p:nvSpPr>
        <p:spPr>
          <a:xfrm>
            <a:off x="318003" y="1267200"/>
            <a:ext cx="8508023" cy="4752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650334" y="6454800"/>
            <a:ext cx="1329378" cy="144016"/>
          </a:xfrm>
          <a:prstGeom prst="rect">
            <a:avLst/>
          </a:prstGeom>
        </p:spPr>
        <p:txBody>
          <a:bodyPr vert="horz" lIns="0" tIns="0" rIns="0" bIns="0" rtlCol="0" anchor="ctr"/>
          <a:lstStyle>
            <a:lvl1pPr algn="l">
              <a:defRPr sz="900" spc="-30" baseline="0">
                <a:solidFill>
                  <a:schemeClr val="tx1"/>
                </a:solidFill>
              </a:defRPr>
            </a:lvl1pPr>
          </a:lstStyle>
          <a:p>
            <a:r>
              <a:rPr lang="fi-FI" smtClean="0">
                <a:solidFill>
                  <a:prstClr val="black"/>
                </a:solidFill>
              </a:rPr>
              <a:t>29.9.2014</a:t>
            </a:r>
            <a:endParaRPr lang="fi-FI">
              <a:solidFill>
                <a:prstClr val="black"/>
              </a:solidFill>
            </a:endParaRPr>
          </a:p>
        </p:txBody>
      </p:sp>
      <p:sp>
        <p:nvSpPr>
          <p:cNvPr id="5" name="Footer Placeholder 4"/>
          <p:cNvSpPr>
            <a:spLocks noGrp="1"/>
          </p:cNvSpPr>
          <p:nvPr>
            <p:ph type="ftr" sz="quarter" idx="3"/>
          </p:nvPr>
        </p:nvSpPr>
        <p:spPr>
          <a:xfrm>
            <a:off x="1979722" y="6454800"/>
            <a:ext cx="4040088" cy="144016"/>
          </a:xfrm>
          <a:prstGeom prst="rect">
            <a:avLst/>
          </a:prstGeom>
        </p:spPr>
        <p:txBody>
          <a:bodyPr vert="horz" lIns="0" tIns="0" rIns="0" bIns="0" rtlCol="0" anchor="ctr"/>
          <a:lstStyle>
            <a:lvl1pPr algn="l">
              <a:defRPr sz="900" spc="-30" baseline="0">
                <a:solidFill>
                  <a:schemeClr val="tx1"/>
                </a:solidFill>
              </a:defRPr>
            </a:lvl1pPr>
          </a:lstStyle>
          <a:p>
            <a:r>
              <a:rPr lang="fi-FI" smtClean="0">
                <a:solidFill>
                  <a:prstClr val="black"/>
                </a:solidFill>
              </a:rPr>
              <a:t> </a:t>
            </a:r>
            <a:endParaRPr lang="fi-FI">
              <a:solidFill>
                <a:prstClr val="black"/>
              </a:solidFill>
            </a:endParaRPr>
          </a:p>
        </p:txBody>
      </p:sp>
      <p:sp>
        <p:nvSpPr>
          <p:cNvPr id="6" name="Slide Number Placeholder 5"/>
          <p:cNvSpPr>
            <a:spLocks noGrp="1"/>
          </p:cNvSpPr>
          <p:nvPr>
            <p:ph type="sldNum" sz="quarter" idx="4"/>
          </p:nvPr>
        </p:nvSpPr>
        <p:spPr>
          <a:xfrm>
            <a:off x="297698" y="6454800"/>
            <a:ext cx="352646" cy="144016"/>
          </a:xfrm>
          <a:prstGeom prst="rect">
            <a:avLst/>
          </a:prstGeom>
        </p:spPr>
        <p:txBody>
          <a:bodyPr vert="horz" lIns="0" tIns="0" rIns="0" bIns="0" rtlCol="0" anchor="ctr"/>
          <a:lstStyle>
            <a:lvl1pPr algn="l">
              <a:defRPr sz="900" spc="-30" baseline="0">
                <a:solidFill>
                  <a:schemeClr val="tx1"/>
                </a:solidFill>
              </a:defRPr>
            </a:lvl1pPr>
          </a:lstStyle>
          <a:p>
            <a:fld id="{636B9DCA-FF40-4827-8CF5-385486DF652C}" type="slidenum">
              <a:rPr lang="fi-FI" smtClean="0">
                <a:solidFill>
                  <a:prstClr val="black"/>
                </a:solidFill>
              </a:rPr>
              <a:pPr/>
              <a:t>‹#›</a:t>
            </a:fld>
            <a:endParaRPr lang="fi-FI">
              <a:solidFill>
                <a:prstClr val="black"/>
              </a:solidFill>
            </a:endParaRPr>
          </a:p>
        </p:txBody>
      </p:sp>
      <p:cxnSp>
        <p:nvCxnSpPr>
          <p:cNvPr id="13" name="Straight Connector 12"/>
          <p:cNvCxnSpPr/>
          <p:nvPr/>
        </p:nvCxnSpPr>
        <p:spPr>
          <a:xfrm>
            <a:off x="318003" y="1051200"/>
            <a:ext cx="850802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8003" y="6166800"/>
            <a:ext cx="8508023"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dbase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41947" y="6382829"/>
            <a:ext cx="2284067" cy="305999"/>
          </a:xfrm>
          <a:prstGeom prst="rect">
            <a:avLst/>
          </a:prstGeom>
        </p:spPr>
      </p:pic>
      <p:sp>
        <p:nvSpPr>
          <p:cNvPr id="7" name="dlogoplaceholder" hidden="1"/>
          <p:cNvSpPr txBox="1"/>
          <p:nvPr/>
        </p:nvSpPr>
        <p:spPr>
          <a:xfrm>
            <a:off x="6858834" y="6382800"/>
            <a:ext cx="1976071" cy="306000"/>
          </a:xfrm>
          <a:prstGeom prst="rect">
            <a:avLst/>
          </a:prstGeom>
          <a:noFill/>
        </p:spPr>
        <p:txBody>
          <a:bodyPr wrap="square" rtlCol="0">
            <a:noAutofit/>
          </a:bodyPr>
          <a:lstStyle/>
          <a:p>
            <a:r>
              <a:rPr lang="fi-FI" dirty="0" err="1">
                <a:solidFill>
                  <a:prstClr val="black"/>
                </a:solidFill>
              </a:rPr>
              <a:t>dlogoplaceholder</a:t>
            </a:r>
            <a:endParaRPr lang="fi-FI" dirty="0">
              <a:solidFill>
                <a:prstClr val="black"/>
              </a:solidFill>
            </a:endParaRPr>
          </a:p>
        </p:txBody>
      </p:sp>
    </p:spTree>
    <p:extLst>
      <p:ext uri="{BB962C8B-B14F-4D97-AF65-F5344CB8AC3E}">
        <p14:creationId xmlns:p14="http://schemas.microsoft.com/office/powerpoint/2010/main" val="530164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spc="-30" baseline="0">
          <a:solidFill>
            <a:srgbClr val="335A12"/>
          </a:solidFill>
          <a:latin typeface="+mj-lt"/>
          <a:ea typeface="+mj-ea"/>
          <a:cs typeface="+mj-cs"/>
        </a:defRPr>
      </a:lvl1pPr>
    </p:titleStyle>
    <p:bodyStyle>
      <a:lvl1pPr marL="266700" indent="-266700" algn="l" defTabSz="914400" rtl="0" eaLnBrk="1" latinLnBrk="0" hangingPunct="1">
        <a:spcBef>
          <a:spcPts val="0"/>
        </a:spcBef>
        <a:spcAft>
          <a:spcPts val="600"/>
        </a:spcAft>
        <a:buClr>
          <a:schemeClr val="accent1"/>
        </a:buClr>
        <a:buFont typeface="Arial" pitchFamily="34" charset="0"/>
        <a:buChar char="•"/>
        <a:defRPr sz="2000" kern="1200" spc="-30" baseline="0">
          <a:solidFill>
            <a:schemeClr val="tx1"/>
          </a:solidFill>
          <a:latin typeface="+mn-lt"/>
          <a:ea typeface="+mn-ea"/>
          <a:cs typeface="+mn-cs"/>
        </a:defRPr>
      </a:lvl1pPr>
      <a:lvl2pPr marL="539750" indent="-273050" algn="l" defTabSz="914400" rtl="0" eaLnBrk="1" latinLnBrk="0" hangingPunct="1">
        <a:spcBef>
          <a:spcPts val="0"/>
        </a:spcBef>
        <a:spcAft>
          <a:spcPts val="600"/>
        </a:spcAft>
        <a:buClr>
          <a:schemeClr val="accent1"/>
        </a:buClr>
        <a:buFont typeface="Arial" pitchFamily="34" charset="0"/>
        <a:buChar char="–"/>
        <a:defRPr sz="1800" kern="1200" spc="-30" baseline="0">
          <a:solidFill>
            <a:schemeClr val="tx1"/>
          </a:solidFill>
          <a:latin typeface="+mn-lt"/>
          <a:ea typeface="+mn-ea"/>
          <a:cs typeface="+mn-cs"/>
        </a:defRPr>
      </a:lvl2pPr>
      <a:lvl3pPr marL="806450" indent="-266700" algn="l" defTabSz="914400" rtl="0" eaLnBrk="1" latinLnBrk="0" hangingPunct="1">
        <a:spcBef>
          <a:spcPts val="0"/>
        </a:spcBef>
        <a:spcAft>
          <a:spcPts val="600"/>
        </a:spcAft>
        <a:buClr>
          <a:schemeClr val="accent1"/>
        </a:buClr>
        <a:buFont typeface="Arial" pitchFamily="34" charset="0"/>
        <a:buChar char="•"/>
        <a:defRPr sz="1600" kern="1200" spc="-30" baseline="0">
          <a:solidFill>
            <a:schemeClr val="tx1"/>
          </a:solidFill>
          <a:latin typeface="+mn-lt"/>
          <a:ea typeface="+mn-ea"/>
          <a:cs typeface="+mn-cs"/>
        </a:defRPr>
      </a:lvl3pPr>
      <a:lvl4pPr marL="1071563" indent="-265113"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4pPr>
      <a:lvl5pPr marL="1346200" indent="-274638"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9" y="260648"/>
            <a:ext cx="8508022" cy="720000"/>
          </a:xfrm>
          <a:prstGeom prst="rect">
            <a:avLst/>
          </a:prstGeom>
        </p:spPr>
        <p:txBody>
          <a:bodyPr vert="horz" lIns="0" tIns="0" rIns="0" bIns="0" rtlCol="0" anchor="b" anchorCtr="0">
            <a:noAutofit/>
          </a:bodyPr>
          <a:lstStyle/>
          <a:p>
            <a:r>
              <a:rPr lang="pl-PL" smtClean="0"/>
              <a:t>Kliknij, aby edytować styl</a:t>
            </a:r>
            <a:endParaRPr lang="fi-FI" dirty="0"/>
          </a:p>
        </p:txBody>
      </p:sp>
      <p:sp>
        <p:nvSpPr>
          <p:cNvPr id="3" name="Text Placeholder 2"/>
          <p:cNvSpPr>
            <a:spLocks noGrp="1"/>
          </p:cNvSpPr>
          <p:nvPr>
            <p:ph type="body" idx="1"/>
          </p:nvPr>
        </p:nvSpPr>
        <p:spPr>
          <a:xfrm>
            <a:off x="318060" y="1267200"/>
            <a:ext cx="8508023" cy="4752000"/>
          </a:xfrm>
          <a:prstGeom prst="rect">
            <a:avLst/>
          </a:prstGeom>
        </p:spPr>
        <p:txBody>
          <a:bodyPr vert="horz" lIns="0" tIns="0" rIns="0" bIns="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2"/>
          </p:nvPr>
        </p:nvSpPr>
        <p:spPr>
          <a:xfrm>
            <a:off x="650334" y="6454800"/>
            <a:ext cx="1329378" cy="144016"/>
          </a:xfrm>
          <a:prstGeom prst="rect">
            <a:avLst/>
          </a:prstGeom>
        </p:spPr>
        <p:txBody>
          <a:bodyPr vert="horz" lIns="0" tIns="0" rIns="0" bIns="0" rtlCol="0" anchor="ctr"/>
          <a:lstStyle>
            <a:lvl1pPr algn="l">
              <a:defRPr sz="900" spc="-30" baseline="0">
                <a:solidFill>
                  <a:schemeClr val="tx1"/>
                </a:solidFill>
              </a:defRPr>
            </a:lvl1pPr>
          </a:lstStyle>
          <a:p>
            <a:r>
              <a:rPr lang="fi-FI" smtClean="0">
                <a:solidFill>
                  <a:prstClr val="black"/>
                </a:solidFill>
              </a:rPr>
              <a:t>14.11.2012</a:t>
            </a:r>
            <a:endParaRPr lang="pl-PL">
              <a:solidFill>
                <a:prstClr val="black"/>
              </a:solidFill>
            </a:endParaRPr>
          </a:p>
        </p:txBody>
      </p:sp>
      <p:sp>
        <p:nvSpPr>
          <p:cNvPr id="5" name="Footer Placeholder 4"/>
          <p:cNvSpPr>
            <a:spLocks noGrp="1"/>
          </p:cNvSpPr>
          <p:nvPr>
            <p:ph type="ftr" sz="quarter" idx="3"/>
          </p:nvPr>
        </p:nvSpPr>
        <p:spPr>
          <a:xfrm>
            <a:off x="1979712" y="6454800"/>
            <a:ext cx="4040088" cy="144016"/>
          </a:xfrm>
          <a:prstGeom prst="rect">
            <a:avLst/>
          </a:prstGeom>
        </p:spPr>
        <p:txBody>
          <a:bodyPr vert="horz" lIns="0" tIns="0" rIns="0" bIns="0" rtlCol="0" anchor="ctr"/>
          <a:lstStyle>
            <a:lvl1pPr algn="l">
              <a:defRPr sz="900" spc="-30" baseline="0">
                <a:solidFill>
                  <a:schemeClr val="tx1"/>
                </a:solidFill>
              </a:defRPr>
            </a:lvl1pPr>
          </a:lstStyle>
          <a:p>
            <a:r>
              <a:rPr lang="pl-PL" smtClean="0">
                <a:solidFill>
                  <a:prstClr val="black"/>
                </a:solidFill>
              </a:rPr>
              <a:t> </a:t>
            </a:r>
            <a:endParaRPr lang="pl-PL">
              <a:solidFill>
                <a:prstClr val="black"/>
              </a:solidFill>
            </a:endParaRPr>
          </a:p>
        </p:txBody>
      </p:sp>
      <p:sp>
        <p:nvSpPr>
          <p:cNvPr id="6" name="Slide Number Placeholder 5"/>
          <p:cNvSpPr>
            <a:spLocks noGrp="1"/>
          </p:cNvSpPr>
          <p:nvPr>
            <p:ph type="sldNum" sz="quarter" idx="4"/>
          </p:nvPr>
        </p:nvSpPr>
        <p:spPr>
          <a:xfrm>
            <a:off x="297688" y="6454800"/>
            <a:ext cx="352646" cy="144016"/>
          </a:xfrm>
          <a:prstGeom prst="rect">
            <a:avLst/>
          </a:prstGeom>
        </p:spPr>
        <p:txBody>
          <a:bodyPr vert="horz" lIns="0" tIns="0" rIns="0" bIns="0" rtlCol="0" anchor="ctr"/>
          <a:lstStyle>
            <a:lvl1pPr algn="l">
              <a:defRPr sz="900" spc="-30" baseline="0">
                <a:solidFill>
                  <a:schemeClr val="tx1"/>
                </a:solidFill>
              </a:defRPr>
            </a:lvl1pPr>
          </a:lstStyle>
          <a:p>
            <a:fld id="{DFCBFBDC-E087-4535-9206-76853EECEE5A}" type="slidenum">
              <a:rPr lang="pl-PL" smtClean="0">
                <a:solidFill>
                  <a:prstClr val="black"/>
                </a:solidFill>
              </a:rPr>
              <a:pPr/>
              <a:t>‹#›</a:t>
            </a:fld>
            <a:endParaRPr lang="pl-PL">
              <a:solidFill>
                <a:prstClr val="black"/>
              </a:solidFill>
            </a:endParaRPr>
          </a:p>
        </p:txBody>
      </p:sp>
      <p:cxnSp>
        <p:nvCxnSpPr>
          <p:cNvPr id="13" name="Straight Connector 12"/>
          <p:cNvCxnSpPr/>
          <p:nvPr/>
        </p:nvCxnSpPr>
        <p:spPr>
          <a:xfrm>
            <a:off x="318060" y="1051200"/>
            <a:ext cx="850802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8060" y="6166800"/>
            <a:ext cx="8508023"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1951" y="6383189"/>
            <a:ext cx="2284067" cy="305999"/>
          </a:xfrm>
          <a:prstGeom prst="rect">
            <a:avLst/>
          </a:prstGeom>
        </p:spPr>
      </p:pic>
    </p:spTree>
    <p:extLst>
      <p:ext uri="{BB962C8B-B14F-4D97-AF65-F5344CB8AC3E}">
        <p14:creationId xmlns:p14="http://schemas.microsoft.com/office/powerpoint/2010/main" val="3597448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10"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spc="-30" baseline="0">
          <a:solidFill>
            <a:srgbClr val="335A12"/>
          </a:solidFill>
          <a:latin typeface="+mj-lt"/>
          <a:ea typeface="+mj-ea"/>
          <a:cs typeface="+mj-cs"/>
        </a:defRPr>
      </a:lvl1pPr>
    </p:titleStyle>
    <p:bodyStyle>
      <a:lvl1pPr marL="266700" indent="-266700" algn="l" defTabSz="914400" rtl="0" eaLnBrk="1" latinLnBrk="0" hangingPunct="1">
        <a:spcBef>
          <a:spcPts val="0"/>
        </a:spcBef>
        <a:spcAft>
          <a:spcPts val="600"/>
        </a:spcAft>
        <a:buClr>
          <a:schemeClr val="accent1"/>
        </a:buClr>
        <a:buFont typeface="Arial" pitchFamily="34" charset="0"/>
        <a:buChar char="•"/>
        <a:defRPr sz="2000" kern="1200" spc="-30" baseline="0">
          <a:solidFill>
            <a:schemeClr val="tx1"/>
          </a:solidFill>
          <a:latin typeface="+mn-lt"/>
          <a:ea typeface="+mn-ea"/>
          <a:cs typeface="+mn-cs"/>
        </a:defRPr>
      </a:lvl1pPr>
      <a:lvl2pPr marL="539750" indent="-273050" algn="l" defTabSz="914400" rtl="0" eaLnBrk="1" latinLnBrk="0" hangingPunct="1">
        <a:spcBef>
          <a:spcPts val="0"/>
        </a:spcBef>
        <a:spcAft>
          <a:spcPts val="600"/>
        </a:spcAft>
        <a:buClr>
          <a:schemeClr val="accent1"/>
        </a:buClr>
        <a:buFont typeface="Arial" pitchFamily="34" charset="0"/>
        <a:buChar char="–"/>
        <a:defRPr sz="1800" kern="1200" spc="-30" baseline="0">
          <a:solidFill>
            <a:schemeClr val="tx1"/>
          </a:solidFill>
          <a:latin typeface="+mn-lt"/>
          <a:ea typeface="+mn-ea"/>
          <a:cs typeface="+mn-cs"/>
        </a:defRPr>
      </a:lvl2pPr>
      <a:lvl3pPr marL="806450" indent="-266700" algn="l" defTabSz="914400" rtl="0" eaLnBrk="1" latinLnBrk="0" hangingPunct="1">
        <a:spcBef>
          <a:spcPts val="0"/>
        </a:spcBef>
        <a:spcAft>
          <a:spcPts val="600"/>
        </a:spcAft>
        <a:buClr>
          <a:schemeClr val="accent1"/>
        </a:buClr>
        <a:buFont typeface="Arial" pitchFamily="34" charset="0"/>
        <a:buChar char="•"/>
        <a:defRPr sz="1600" kern="1200" spc="-30" baseline="0">
          <a:solidFill>
            <a:schemeClr val="tx1"/>
          </a:solidFill>
          <a:latin typeface="+mn-lt"/>
          <a:ea typeface="+mn-ea"/>
          <a:cs typeface="+mn-cs"/>
        </a:defRPr>
      </a:lvl3pPr>
      <a:lvl4pPr marL="1071563" indent="-265113"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4pPr>
      <a:lvl5pPr marL="1346200" indent="-274638"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500" y="260350"/>
            <a:ext cx="8509000" cy="720725"/>
          </a:xfrm>
          <a:prstGeom prst="rect">
            <a:avLst/>
          </a:prstGeom>
        </p:spPr>
        <p:txBody>
          <a:bodyPr vert="horz" lIns="0" tIns="0" rIns="0" bIns="0" rtlCol="0" anchor="b" anchorCtr="0">
            <a:noAutofit/>
          </a:bodyPr>
          <a:lstStyle/>
          <a:p>
            <a:r>
              <a:rPr lang="pl-PL" smtClean="0"/>
              <a:t>Kliknij, aby edytować styl</a:t>
            </a:r>
            <a:endParaRPr lang="fi-FI" dirty="0"/>
          </a:p>
        </p:txBody>
      </p:sp>
      <p:sp>
        <p:nvSpPr>
          <p:cNvPr id="3" name="Text Placeholder 2"/>
          <p:cNvSpPr>
            <a:spLocks noGrp="1"/>
          </p:cNvSpPr>
          <p:nvPr>
            <p:ph type="body" idx="1"/>
          </p:nvPr>
        </p:nvSpPr>
        <p:spPr>
          <a:xfrm>
            <a:off x="317500" y="1266825"/>
            <a:ext cx="8509000" cy="4752975"/>
          </a:xfrm>
          <a:prstGeom prst="rect">
            <a:avLst/>
          </a:prstGeom>
        </p:spPr>
        <p:txBody>
          <a:bodyPr vert="horz" lIns="0" tIns="0" rIns="0" bIns="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fi-FI" dirty="0"/>
          </a:p>
        </p:txBody>
      </p:sp>
      <p:sp>
        <p:nvSpPr>
          <p:cNvPr id="4" name="Date Placeholder 3"/>
          <p:cNvSpPr>
            <a:spLocks noGrp="1"/>
          </p:cNvSpPr>
          <p:nvPr>
            <p:ph type="dt" sz="half" idx="2"/>
          </p:nvPr>
        </p:nvSpPr>
        <p:spPr>
          <a:xfrm>
            <a:off x="650875" y="6454775"/>
            <a:ext cx="1328738" cy="144463"/>
          </a:xfrm>
          <a:prstGeom prst="rect">
            <a:avLst/>
          </a:prstGeom>
        </p:spPr>
        <p:txBody>
          <a:bodyPr vert="horz" lIns="0" tIns="0" rIns="0" bIns="0" rtlCol="0" anchor="ctr"/>
          <a:lstStyle>
            <a:lvl1pPr algn="l" fontAlgn="auto">
              <a:spcBef>
                <a:spcPts val="0"/>
              </a:spcBef>
              <a:spcAft>
                <a:spcPts val="0"/>
              </a:spcAft>
              <a:defRPr sz="900" spc="-30" baseline="0">
                <a:solidFill>
                  <a:prstClr val="black"/>
                </a:solidFill>
                <a:latin typeface="+mn-lt"/>
                <a:cs typeface="+mn-cs"/>
              </a:defRPr>
            </a:lvl1pPr>
          </a:lstStyle>
          <a:p>
            <a:pPr>
              <a:defRPr/>
            </a:pPr>
            <a:r>
              <a:rPr lang="pl-PL"/>
              <a:t>15.11.2012</a:t>
            </a:r>
          </a:p>
        </p:txBody>
      </p:sp>
      <p:sp>
        <p:nvSpPr>
          <p:cNvPr id="5" name="Footer Placeholder 4"/>
          <p:cNvSpPr>
            <a:spLocks noGrp="1"/>
          </p:cNvSpPr>
          <p:nvPr>
            <p:ph type="ftr" sz="quarter" idx="3"/>
          </p:nvPr>
        </p:nvSpPr>
        <p:spPr>
          <a:xfrm>
            <a:off x="1979613" y="6454775"/>
            <a:ext cx="4040187" cy="144463"/>
          </a:xfrm>
          <a:prstGeom prst="rect">
            <a:avLst/>
          </a:prstGeom>
        </p:spPr>
        <p:txBody>
          <a:bodyPr vert="horz" lIns="0" tIns="0" rIns="0" bIns="0" rtlCol="0" anchor="ctr"/>
          <a:lstStyle>
            <a:lvl1pPr algn="l" fontAlgn="auto">
              <a:spcBef>
                <a:spcPts val="0"/>
              </a:spcBef>
              <a:spcAft>
                <a:spcPts val="0"/>
              </a:spcAft>
              <a:defRPr sz="900" spc="-30" baseline="0">
                <a:solidFill>
                  <a:prstClr val="black"/>
                </a:solidFill>
                <a:latin typeface="+mn-lt"/>
                <a:cs typeface="+mn-cs"/>
              </a:defRPr>
            </a:lvl1pPr>
          </a:lstStyle>
          <a:p>
            <a:pPr>
              <a:defRPr/>
            </a:pPr>
            <a:r>
              <a:rPr lang="pl-PL"/>
              <a:t> </a:t>
            </a:r>
          </a:p>
        </p:txBody>
      </p:sp>
      <p:sp>
        <p:nvSpPr>
          <p:cNvPr id="6" name="Slide Number Placeholder 5"/>
          <p:cNvSpPr>
            <a:spLocks noGrp="1"/>
          </p:cNvSpPr>
          <p:nvPr>
            <p:ph type="sldNum" sz="quarter" idx="4"/>
          </p:nvPr>
        </p:nvSpPr>
        <p:spPr>
          <a:xfrm>
            <a:off x="298450" y="6454775"/>
            <a:ext cx="352425" cy="144463"/>
          </a:xfrm>
          <a:prstGeom prst="rect">
            <a:avLst/>
          </a:prstGeom>
        </p:spPr>
        <p:txBody>
          <a:bodyPr vert="horz" lIns="0" tIns="0" rIns="0" bIns="0" rtlCol="0" anchor="ctr"/>
          <a:lstStyle>
            <a:lvl1pPr algn="l" fontAlgn="auto">
              <a:spcBef>
                <a:spcPts val="0"/>
              </a:spcBef>
              <a:spcAft>
                <a:spcPts val="0"/>
              </a:spcAft>
              <a:defRPr sz="900" spc="-30" baseline="0">
                <a:solidFill>
                  <a:prstClr val="black"/>
                </a:solidFill>
                <a:latin typeface="+mn-lt"/>
                <a:cs typeface="+mn-cs"/>
              </a:defRPr>
            </a:lvl1pPr>
          </a:lstStyle>
          <a:p>
            <a:pPr>
              <a:defRPr/>
            </a:pPr>
            <a:fld id="{D96A3FB6-1918-4DF1-8019-D1A1908F7B49}" type="slidenum">
              <a:rPr lang="pl-PL"/>
              <a:pPr>
                <a:defRPr/>
              </a:pPr>
              <a:t>‹#›</a:t>
            </a:fld>
            <a:endParaRPr lang="pl-PL"/>
          </a:p>
        </p:txBody>
      </p:sp>
      <p:cxnSp>
        <p:nvCxnSpPr>
          <p:cNvPr id="13" name="Straight Connector 12"/>
          <p:cNvCxnSpPr/>
          <p:nvPr/>
        </p:nvCxnSpPr>
        <p:spPr>
          <a:xfrm>
            <a:off x="317500" y="1050925"/>
            <a:ext cx="85090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7500" y="6167438"/>
            <a:ext cx="8509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p:cNvPicPr>
          <p:nvPr/>
        </p:nvPicPr>
        <p:blipFill>
          <a:blip r:embed="rId24"/>
          <a:srcRect/>
          <a:stretch>
            <a:fillRect/>
          </a:stretch>
        </p:blipFill>
        <p:spPr bwMode="auto">
          <a:xfrm>
            <a:off x="6542088" y="6383338"/>
            <a:ext cx="2284412" cy="304800"/>
          </a:xfrm>
          <a:prstGeom prst="rect">
            <a:avLst/>
          </a:prstGeom>
          <a:noFill/>
          <a:ln w="9525">
            <a:noFill/>
            <a:miter lim="800000"/>
            <a:headEnd/>
            <a:tailEnd/>
          </a:ln>
        </p:spPr>
      </p:pic>
    </p:spTree>
    <p:extLst>
      <p:ext uri="{BB962C8B-B14F-4D97-AF65-F5344CB8AC3E}">
        <p14:creationId xmlns:p14="http://schemas.microsoft.com/office/powerpoint/2010/main" val="34040468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kern="1200" spc="-30">
          <a:solidFill>
            <a:srgbClr val="335A12"/>
          </a:solidFill>
          <a:latin typeface="+mj-lt"/>
          <a:ea typeface="+mj-ea"/>
          <a:cs typeface="+mj-cs"/>
        </a:defRPr>
      </a:lvl1pPr>
      <a:lvl2pPr algn="l" rtl="0" eaLnBrk="0" fontAlgn="base" hangingPunct="0">
        <a:lnSpc>
          <a:spcPct val="90000"/>
        </a:lnSpc>
        <a:spcBef>
          <a:spcPct val="0"/>
        </a:spcBef>
        <a:spcAft>
          <a:spcPct val="0"/>
        </a:spcAft>
        <a:defRPr sz="2800">
          <a:solidFill>
            <a:srgbClr val="335A12"/>
          </a:solidFill>
          <a:latin typeface="Times New Roman" pitchFamily="18" charset="0"/>
        </a:defRPr>
      </a:lvl2pPr>
      <a:lvl3pPr algn="l" rtl="0" eaLnBrk="0" fontAlgn="base" hangingPunct="0">
        <a:lnSpc>
          <a:spcPct val="90000"/>
        </a:lnSpc>
        <a:spcBef>
          <a:spcPct val="0"/>
        </a:spcBef>
        <a:spcAft>
          <a:spcPct val="0"/>
        </a:spcAft>
        <a:defRPr sz="2800">
          <a:solidFill>
            <a:srgbClr val="335A12"/>
          </a:solidFill>
          <a:latin typeface="Times New Roman" pitchFamily="18" charset="0"/>
        </a:defRPr>
      </a:lvl3pPr>
      <a:lvl4pPr algn="l" rtl="0" eaLnBrk="0" fontAlgn="base" hangingPunct="0">
        <a:lnSpc>
          <a:spcPct val="90000"/>
        </a:lnSpc>
        <a:spcBef>
          <a:spcPct val="0"/>
        </a:spcBef>
        <a:spcAft>
          <a:spcPct val="0"/>
        </a:spcAft>
        <a:defRPr sz="2800">
          <a:solidFill>
            <a:srgbClr val="335A12"/>
          </a:solidFill>
          <a:latin typeface="Times New Roman" pitchFamily="18" charset="0"/>
        </a:defRPr>
      </a:lvl4pPr>
      <a:lvl5pPr algn="l" rtl="0" eaLnBrk="0" fontAlgn="base" hangingPunct="0">
        <a:lnSpc>
          <a:spcPct val="90000"/>
        </a:lnSpc>
        <a:spcBef>
          <a:spcPct val="0"/>
        </a:spcBef>
        <a:spcAft>
          <a:spcPct val="0"/>
        </a:spcAft>
        <a:defRPr sz="2800">
          <a:solidFill>
            <a:srgbClr val="335A12"/>
          </a:solidFill>
          <a:latin typeface="Times New Roman" pitchFamily="18" charset="0"/>
        </a:defRPr>
      </a:lvl5pPr>
      <a:lvl6pPr marL="457200" algn="l" rtl="0" fontAlgn="base">
        <a:lnSpc>
          <a:spcPct val="90000"/>
        </a:lnSpc>
        <a:spcBef>
          <a:spcPct val="0"/>
        </a:spcBef>
        <a:spcAft>
          <a:spcPct val="0"/>
        </a:spcAft>
        <a:defRPr sz="2800">
          <a:solidFill>
            <a:srgbClr val="335A12"/>
          </a:solidFill>
          <a:latin typeface="Times New Roman" pitchFamily="18" charset="0"/>
        </a:defRPr>
      </a:lvl6pPr>
      <a:lvl7pPr marL="914400" algn="l" rtl="0" fontAlgn="base">
        <a:lnSpc>
          <a:spcPct val="90000"/>
        </a:lnSpc>
        <a:spcBef>
          <a:spcPct val="0"/>
        </a:spcBef>
        <a:spcAft>
          <a:spcPct val="0"/>
        </a:spcAft>
        <a:defRPr sz="2800">
          <a:solidFill>
            <a:srgbClr val="335A12"/>
          </a:solidFill>
          <a:latin typeface="Times New Roman" pitchFamily="18" charset="0"/>
        </a:defRPr>
      </a:lvl7pPr>
      <a:lvl8pPr marL="1371600" algn="l" rtl="0" fontAlgn="base">
        <a:lnSpc>
          <a:spcPct val="90000"/>
        </a:lnSpc>
        <a:spcBef>
          <a:spcPct val="0"/>
        </a:spcBef>
        <a:spcAft>
          <a:spcPct val="0"/>
        </a:spcAft>
        <a:defRPr sz="2800">
          <a:solidFill>
            <a:srgbClr val="335A12"/>
          </a:solidFill>
          <a:latin typeface="Times New Roman" pitchFamily="18" charset="0"/>
        </a:defRPr>
      </a:lvl8pPr>
      <a:lvl9pPr marL="1828800" algn="l" rtl="0" fontAlgn="base">
        <a:lnSpc>
          <a:spcPct val="90000"/>
        </a:lnSpc>
        <a:spcBef>
          <a:spcPct val="0"/>
        </a:spcBef>
        <a:spcAft>
          <a:spcPct val="0"/>
        </a:spcAft>
        <a:defRPr sz="2800">
          <a:solidFill>
            <a:srgbClr val="335A12"/>
          </a:solidFill>
          <a:latin typeface="Times New Roman" pitchFamily="18" charset="0"/>
        </a:defRPr>
      </a:lvl9pPr>
    </p:titleStyle>
    <p:bodyStyle>
      <a:lvl1pPr marL="266700" indent="-266700" algn="l" rtl="0" eaLnBrk="0" fontAlgn="base" hangingPunct="0">
        <a:spcBef>
          <a:spcPct val="0"/>
        </a:spcBef>
        <a:spcAft>
          <a:spcPts val="600"/>
        </a:spcAft>
        <a:buClr>
          <a:schemeClr val="accent1"/>
        </a:buClr>
        <a:buFont typeface="Arial" charset="0"/>
        <a:buChar char="•"/>
        <a:defRPr sz="2000" kern="1200" spc="-30">
          <a:solidFill>
            <a:schemeClr val="tx1"/>
          </a:solidFill>
          <a:latin typeface="+mn-lt"/>
          <a:ea typeface="+mn-ea"/>
          <a:cs typeface="+mn-cs"/>
        </a:defRPr>
      </a:lvl1pPr>
      <a:lvl2pPr marL="539750" indent="-273050" algn="l" rtl="0" eaLnBrk="0" fontAlgn="base" hangingPunct="0">
        <a:spcBef>
          <a:spcPct val="0"/>
        </a:spcBef>
        <a:spcAft>
          <a:spcPts val="600"/>
        </a:spcAft>
        <a:buClr>
          <a:schemeClr val="accent1"/>
        </a:buClr>
        <a:buFont typeface="Arial" charset="0"/>
        <a:buChar char="–"/>
        <a:defRPr sz="2800" kern="1200" spc="-30">
          <a:solidFill>
            <a:schemeClr val="tx1"/>
          </a:solidFill>
          <a:latin typeface="+mn-lt"/>
          <a:ea typeface="+mn-ea"/>
          <a:cs typeface="+mn-cs"/>
        </a:defRPr>
      </a:lvl2pPr>
      <a:lvl3pPr marL="806450" indent="-266700" algn="l" rtl="0" eaLnBrk="0" fontAlgn="base" hangingPunct="0">
        <a:spcBef>
          <a:spcPct val="0"/>
        </a:spcBef>
        <a:spcAft>
          <a:spcPts val="600"/>
        </a:spcAft>
        <a:buClr>
          <a:schemeClr val="accent1"/>
        </a:buClr>
        <a:buFont typeface="Arial" charset="0"/>
        <a:buChar char="•"/>
        <a:defRPr sz="1600" kern="1200" spc="-30">
          <a:solidFill>
            <a:schemeClr val="tx1"/>
          </a:solidFill>
          <a:latin typeface="+mn-lt"/>
          <a:ea typeface="+mn-ea"/>
          <a:cs typeface="+mn-cs"/>
        </a:defRPr>
      </a:lvl3pPr>
      <a:lvl4pPr marL="1071563" indent="-265113" algn="l" rtl="0" eaLnBrk="0" fontAlgn="base" hangingPunct="0">
        <a:spcBef>
          <a:spcPct val="0"/>
        </a:spcBef>
        <a:spcAft>
          <a:spcPts val="600"/>
        </a:spcAft>
        <a:buClr>
          <a:schemeClr val="accent1"/>
        </a:buClr>
        <a:buFont typeface="Arial" charset="0"/>
        <a:buChar char="–"/>
        <a:defRPr sz="1400" kern="1200" spc="-30">
          <a:solidFill>
            <a:schemeClr val="tx1"/>
          </a:solidFill>
          <a:latin typeface="+mn-lt"/>
          <a:ea typeface="+mn-ea"/>
          <a:cs typeface="+mn-cs"/>
        </a:defRPr>
      </a:lvl4pPr>
      <a:lvl5pPr marL="1346200" indent="-274638" algn="l" rtl="0" eaLnBrk="0" fontAlgn="base" hangingPunct="0">
        <a:spcBef>
          <a:spcPct val="0"/>
        </a:spcBef>
        <a:spcAft>
          <a:spcPts val="600"/>
        </a:spcAft>
        <a:buClr>
          <a:schemeClr val="accent1"/>
        </a:buClr>
        <a:buFont typeface="Arial" charset="0"/>
        <a:buChar char="•"/>
        <a:defRPr sz="1400" kern="1200" spc="-3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guntra.matisa@fortum.com"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nergijasdonors.fortum.lv/"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467544" y="5013176"/>
            <a:ext cx="7842738" cy="1040905"/>
          </a:xfrm>
        </p:spPr>
        <p:txBody>
          <a:bodyPr>
            <a:normAutofit/>
          </a:bodyPr>
          <a:lstStyle/>
          <a:p>
            <a:r>
              <a:rPr lang="lv-LV" dirty="0" smtClean="0"/>
              <a:t>Guntra </a:t>
            </a:r>
            <a:r>
              <a:rPr lang="lv-LV" dirty="0" err="1" smtClean="0"/>
              <a:t>Matisa</a:t>
            </a:r>
            <a:r>
              <a:rPr lang="lv-LV" dirty="0" smtClean="0"/>
              <a:t> un Mārtiņš Žogots</a:t>
            </a:r>
          </a:p>
          <a:p>
            <a:r>
              <a:rPr lang="lv-LV" dirty="0" smtClean="0"/>
              <a:t>Jelgavā, 2015. gada 8. jūlijā</a:t>
            </a:r>
          </a:p>
          <a:p>
            <a:endParaRPr lang="lv-LV" dirty="0" smtClean="0"/>
          </a:p>
          <a:p>
            <a:endParaRPr lang="en-US" dirty="0" smtClean="0"/>
          </a:p>
        </p:txBody>
      </p:sp>
      <p:sp>
        <p:nvSpPr>
          <p:cNvPr id="6" name="Title 5"/>
          <p:cNvSpPr>
            <a:spLocks noGrp="1"/>
          </p:cNvSpPr>
          <p:nvPr>
            <p:ph type="ctrTitle"/>
          </p:nvPr>
        </p:nvSpPr>
        <p:spPr>
          <a:xfrm>
            <a:off x="539552" y="1988840"/>
            <a:ext cx="7842740" cy="1442590"/>
          </a:xfrm>
        </p:spPr>
        <p:txBody>
          <a:bodyPr/>
          <a:lstStyle/>
          <a:p>
            <a:r>
              <a:rPr lang="pl-PL" sz="4000" dirty="0" smtClean="0"/>
              <a:t>Fortum </a:t>
            </a:r>
            <a:r>
              <a:rPr lang="lv-LV" sz="4000" dirty="0" smtClean="0"/>
              <a:t>enerģijas donors</a:t>
            </a:r>
            <a:endParaRPr lang="en-US" sz="4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6" r="2716"/>
          <a:stretch/>
        </p:blipFill>
        <p:spPr bwMode="auto">
          <a:xfrm>
            <a:off x="6158543" y="1289070"/>
            <a:ext cx="2589666" cy="232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543" y="3717032"/>
            <a:ext cx="2589665" cy="239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142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F58536-B34F-487A-B156-57507270BD96}" type="slidenum">
              <a:rPr lang="pl-PL" smtClean="0"/>
              <a:pPr>
                <a:defRPr/>
              </a:pPr>
              <a:t>10</a:t>
            </a:fld>
            <a:endParaRPr lang="pl-PL"/>
          </a:p>
        </p:txBody>
      </p:sp>
      <p:sp>
        <p:nvSpPr>
          <p:cNvPr id="3" name="pole tekstowe 4"/>
          <p:cNvSpPr txBox="1">
            <a:spLocks noChangeArrowheads="1"/>
          </p:cNvSpPr>
          <p:nvPr/>
        </p:nvSpPr>
        <p:spPr bwMode="auto">
          <a:xfrm>
            <a:off x="371616" y="511696"/>
            <a:ext cx="8255198" cy="523220"/>
          </a:xfrm>
          <a:prstGeom prst="rect">
            <a:avLst/>
          </a:prstGeom>
          <a:noFill/>
          <a:ln w="9525">
            <a:noFill/>
            <a:miter lim="800000"/>
            <a:headEnd/>
            <a:tailEnd/>
          </a:ln>
        </p:spPr>
        <p:txBody>
          <a:bodyPr wrap="square">
            <a:spAutoFit/>
          </a:bodyPr>
          <a:lstStyle/>
          <a:p>
            <a:pPr fontAlgn="base">
              <a:spcBef>
                <a:spcPct val="0"/>
              </a:spcBef>
              <a:spcAft>
                <a:spcPct val="0"/>
              </a:spcAft>
            </a:pPr>
            <a:r>
              <a:rPr lang="lv-LV" sz="2800" dirty="0" smtClean="0">
                <a:solidFill>
                  <a:srgbClr val="335A12"/>
                </a:solidFill>
                <a:latin typeface="Times New Roman"/>
                <a:cs typeface="Arial" charset="0"/>
              </a:rPr>
              <a:t>Jautājumi, kaut kas nestrād</a:t>
            </a:r>
            <a:r>
              <a:rPr lang="lv-LV" sz="2800" dirty="0">
                <a:solidFill>
                  <a:srgbClr val="335A12"/>
                </a:solidFill>
                <a:latin typeface="Times New Roman"/>
                <a:cs typeface="Arial" charset="0"/>
              </a:rPr>
              <a:t>ā</a:t>
            </a:r>
            <a:r>
              <a:rPr lang="lv-LV" sz="2800" dirty="0" smtClean="0">
                <a:solidFill>
                  <a:srgbClr val="335A12"/>
                </a:solidFill>
                <a:latin typeface="Times New Roman"/>
                <a:cs typeface="Arial" charset="0"/>
              </a:rPr>
              <a:t>?</a:t>
            </a:r>
            <a:endParaRPr lang="pl-PL" sz="2800" dirty="0">
              <a:solidFill>
                <a:srgbClr val="578B1F"/>
              </a:solidFill>
              <a:latin typeface="Times New Roman"/>
              <a:cs typeface="Arial" charset="0"/>
            </a:endParaRPr>
          </a:p>
        </p:txBody>
      </p:sp>
      <p:sp>
        <p:nvSpPr>
          <p:cNvPr id="4" name="pole tekstowe 3"/>
          <p:cNvSpPr txBox="1"/>
          <p:nvPr/>
        </p:nvSpPr>
        <p:spPr>
          <a:xfrm>
            <a:off x="296627" y="1196752"/>
            <a:ext cx="8313950" cy="1631216"/>
          </a:xfrm>
          <a:prstGeom prst="rect">
            <a:avLst/>
          </a:prstGeom>
          <a:noFill/>
        </p:spPr>
        <p:txBody>
          <a:bodyPr wrap="square" rtlCol="0">
            <a:spAutoFit/>
          </a:bodyPr>
          <a:lstStyle/>
          <a:p>
            <a:pPr marL="285750" indent="-285750">
              <a:buFont typeface="Arial" panose="020B0604020202020204" pitchFamily="34" charset="0"/>
              <a:buChar char="•"/>
            </a:pPr>
            <a:r>
              <a:rPr lang="lv-LV" sz="2000" dirty="0" smtClean="0"/>
              <a:t>Rakstiet akcijas koordinatorei Guntrai </a:t>
            </a:r>
            <a:r>
              <a:rPr lang="lv-LV" sz="2000" smtClean="0"/>
              <a:t>Matisai </a:t>
            </a:r>
            <a:r>
              <a:rPr lang="lv-LV" sz="2000" dirty="0" smtClean="0"/>
              <a:t>– </a:t>
            </a:r>
            <a:r>
              <a:rPr lang="lv-LV" sz="2000" dirty="0" err="1" smtClean="0">
                <a:hlinkClick r:id="rId2"/>
              </a:rPr>
              <a:t>guntra.matisa@fortum.com</a:t>
            </a:r>
            <a:r>
              <a:rPr lang="lv-LV" sz="2000" dirty="0" smtClean="0"/>
              <a:t>, meklēsim risinājumu un uzlabosim lietotnes darbību </a:t>
            </a:r>
            <a:endParaRPr lang="pl-PL" sz="2000" dirty="0" smtClean="0"/>
          </a:p>
          <a:p>
            <a:endParaRPr lang="pl-PL" sz="2000" dirty="0" smtClean="0"/>
          </a:p>
          <a:p>
            <a:pPr marL="285750" indent="-285750">
              <a:buFont typeface="Arial" panose="020B0604020202020204" pitchFamily="34" charset="0"/>
              <a:buChar char="•"/>
            </a:pPr>
            <a:endParaRPr lang="pl-PL"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01987"/>
            <a:ext cx="7272684" cy="373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022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lv-LV" dirty="0" smtClean="0"/>
              <a:t>Kas ir </a:t>
            </a:r>
            <a:r>
              <a:rPr lang="pl-PL" dirty="0" smtClean="0"/>
              <a:t>Fortum </a:t>
            </a:r>
            <a:r>
              <a:rPr lang="lv-LV" dirty="0" smtClean="0"/>
              <a:t>enerģijas donors</a:t>
            </a:r>
            <a:r>
              <a:rPr lang="pl-PL" dirty="0" smtClean="0"/>
              <a:t>?</a:t>
            </a:r>
            <a:endParaRPr lang="pl-PL" dirty="0"/>
          </a:p>
        </p:txBody>
      </p:sp>
      <p:sp>
        <p:nvSpPr>
          <p:cNvPr id="4" name="Text Placeholder 5"/>
          <p:cNvSpPr>
            <a:spLocks noGrp="1"/>
          </p:cNvSpPr>
          <p:nvPr>
            <p:ph idx="1"/>
          </p:nvPr>
        </p:nvSpPr>
        <p:spPr>
          <a:xfrm>
            <a:off x="251520" y="1282687"/>
            <a:ext cx="5406626" cy="4679034"/>
          </a:xfrm>
        </p:spPr>
        <p:txBody>
          <a:bodyPr>
            <a:noAutofit/>
          </a:bodyPr>
          <a:lstStyle/>
          <a:p>
            <a:pPr>
              <a:lnSpc>
                <a:spcPts val="2400"/>
              </a:lnSpc>
              <a:spcAft>
                <a:spcPts val="0"/>
              </a:spcAft>
            </a:pPr>
            <a:r>
              <a:rPr lang="lv-LV" dirty="0" smtClean="0"/>
              <a:t>Akcija, kas sniedz iespēju iesaistīties labdarībā un palīdzēt tiem, kuriem tas ir nepieciešams, izmantojot </a:t>
            </a:r>
            <a:r>
              <a:rPr lang="lv-LV" dirty="0" err="1" smtClean="0"/>
              <a:t>viedtālruņiem</a:t>
            </a:r>
            <a:r>
              <a:rPr lang="lv-LV" dirty="0" smtClean="0"/>
              <a:t> paredzētu lietotni, kas reģistrē un uzskaita metrus vai kilometrus, kurus esat pieveicis skrienot</a:t>
            </a:r>
            <a:r>
              <a:rPr lang="lv-LV" dirty="0"/>
              <a:t>, braucot ar </a:t>
            </a:r>
            <a:r>
              <a:rPr lang="lv-LV" dirty="0" smtClean="0"/>
              <a:t>divriteni, </a:t>
            </a:r>
            <a:r>
              <a:rPr lang="lv-LV" dirty="0" err="1" smtClean="0"/>
              <a:t>nūjojot</a:t>
            </a:r>
            <a:r>
              <a:rPr lang="lv-LV" dirty="0" smtClean="0"/>
              <a:t> vai vienkārši ejot</a:t>
            </a:r>
          </a:p>
          <a:p>
            <a:pPr>
              <a:lnSpc>
                <a:spcPts val="2400"/>
              </a:lnSpc>
              <a:spcAft>
                <a:spcPts val="0"/>
              </a:spcAft>
            </a:pPr>
            <a:endParaRPr lang="lv-LV" dirty="0">
              <a:cs typeface="Arial" charset="0"/>
            </a:endParaRPr>
          </a:p>
          <a:p>
            <a:pPr>
              <a:lnSpc>
                <a:spcPts val="2400"/>
              </a:lnSpc>
              <a:spcAft>
                <a:spcPts val="0"/>
              </a:spcAft>
            </a:pPr>
            <a:r>
              <a:rPr lang="lv-LV" dirty="0" smtClean="0">
                <a:cs typeface="Arial" charset="0"/>
              </a:rPr>
              <a:t>Akcija norit sadarbībā ar </a:t>
            </a:r>
            <a:r>
              <a:rPr lang="lv-LV" dirty="0" err="1">
                <a:cs typeface="Arial" charset="0"/>
              </a:rPr>
              <a:t>Z</a:t>
            </a:r>
            <a:r>
              <a:rPr lang="lv-LV" dirty="0" err="1" smtClean="0">
                <a:cs typeface="Arial" charset="0"/>
              </a:rPr>
              <a:t>iedot.lv</a:t>
            </a:r>
            <a:endParaRPr lang="lv-LV" dirty="0" smtClean="0">
              <a:cs typeface="Arial" charset="0"/>
            </a:endParaRPr>
          </a:p>
          <a:p>
            <a:pPr>
              <a:lnSpc>
                <a:spcPts val="2400"/>
              </a:lnSpc>
              <a:spcAft>
                <a:spcPts val="0"/>
              </a:spcAft>
            </a:pPr>
            <a:endParaRPr lang="lv-LV" dirty="0">
              <a:cs typeface="Arial" charset="0"/>
            </a:endParaRPr>
          </a:p>
          <a:p>
            <a:pPr lvl="0">
              <a:lnSpc>
                <a:spcPts val="2400"/>
              </a:lnSpc>
              <a:spcAft>
                <a:spcPts val="0"/>
              </a:spcAft>
            </a:pPr>
            <a:r>
              <a:rPr lang="lv-LV" spc="0" dirty="0" smtClean="0">
                <a:solidFill>
                  <a:prstClr val="black"/>
                </a:solidFill>
                <a:cs typeface="Arial" charset="0"/>
              </a:rPr>
              <a:t>Akcijas norises laiks</a:t>
            </a:r>
            <a:r>
              <a:rPr lang="lv-LV" spc="0" dirty="0">
                <a:solidFill>
                  <a:prstClr val="black"/>
                </a:solidFill>
                <a:cs typeface="Arial" charset="0"/>
              </a:rPr>
              <a:t>: </a:t>
            </a:r>
            <a:r>
              <a:rPr lang="lv-LV" spc="0" dirty="0" smtClean="0">
                <a:solidFill>
                  <a:prstClr val="black"/>
                </a:solidFill>
                <a:cs typeface="Arial" charset="0"/>
              </a:rPr>
              <a:t>8. </a:t>
            </a:r>
            <a:r>
              <a:rPr lang="lv-LV" spc="0" dirty="0">
                <a:solidFill>
                  <a:prstClr val="black"/>
                </a:solidFill>
                <a:cs typeface="Arial" charset="0"/>
              </a:rPr>
              <a:t>jūlijs – 1. </a:t>
            </a:r>
            <a:r>
              <a:rPr lang="lv-LV" spc="0" dirty="0" smtClean="0">
                <a:solidFill>
                  <a:prstClr val="black"/>
                </a:solidFill>
                <a:cs typeface="Arial" charset="0"/>
              </a:rPr>
              <a:t>oktobris</a:t>
            </a:r>
          </a:p>
          <a:p>
            <a:pPr lvl="0">
              <a:lnSpc>
                <a:spcPts val="2400"/>
              </a:lnSpc>
              <a:spcAft>
                <a:spcPts val="0"/>
              </a:spcAft>
            </a:pPr>
            <a:endParaRPr lang="lv-LV" spc="0" dirty="0">
              <a:solidFill>
                <a:prstClr val="black"/>
              </a:solidFill>
              <a:cs typeface="Arial" charset="0"/>
            </a:endParaRPr>
          </a:p>
          <a:p>
            <a:pPr lvl="0">
              <a:lnSpc>
                <a:spcPts val="2400"/>
              </a:lnSpc>
              <a:spcAft>
                <a:spcPts val="0"/>
              </a:spcAft>
            </a:pPr>
            <a:r>
              <a:rPr lang="lv-LV" spc="0" dirty="0" smtClean="0">
                <a:solidFill>
                  <a:prstClr val="black"/>
                </a:solidFill>
                <a:cs typeface="Arial" charset="0"/>
              </a:rPr>
              <a:t>Sākotnēji akcija ir paredzēta </a:t>
            </a:r>
            <a:r>
              <a:rPr lang="lv-LV" i="1" spc="0" dirty="0" smtClean="0">
                <a:solidFill>
                  <a:prstClr val="black"/>
                </a:solidFill>
                <a:cs typeface="Arial" charset="0"/>
              </a:rPr>
              <a:t>Fortum</a:t>
            </a:r>
            <a:r>
              <a:rPr lang="lv-LV" spc="0" dirty="0" smtClean="0">
                <a:solidFill>
                  <a:prstClr val="black"/>
                </a:solidFill>
                <a:cs typeface="Arial" charset="0"/>
              </a:rPr>
              <a:t> darbiniekiem, ģimenes locekļiem, draugiem</a:t>
            </a:r>
            <a:endParaRPr lang="pl-PL" spc="0" dirty="0">
              <a:solidFill>
                <a:prstClr val="black"/>
              </a:solidFill>
              <a:cs typeface="Arial" charset="0"/>
            </a:endParaRPr>
          </a:p>
          <a:p>
            <a:pPr marL="0" indent="0" eaLnBrk="1" hangingPunct="1">
              <a:lnSpc>
                <a:spcPct val="90000"/>
              </a:lnSpc>
              <a:buNone/>
            </a:pPr>
            <a:endParaRPr lang="pl-PL" dirty="0">
              <a:cs typeface="Arial" charset="0"/>
            </a:endParaRPr>
          </a:p>
          <a:p>
            <a:pPr eaLnBrk="1" hangingPunct="1">
              <a:lnSpc>
                <a:spcPct val="90000"/>
              </a:lnSpc>
            </a:pPr>
            <a:endParaRPr lang="fi-FI" dirty="0" smtClean="0">
              <a:cs typeface="Arial" charset="0"/>
            </a:endParaRPr>
          </a:p>
          <a:p>
            <a:pPr eaLnBrk="1" hangingPunct="1">
              <a:lnSpc>
                <a:spcPct val="90000"/>
              </a:lnSpc>
            </a:pPr>
            <a:endParaRPr lang="pl-PL" dirty="0">
              <a:cs typeface="Arial" charset="0"/>
            </a:endParaRPr>
          </a:p>
          <a:p>
            <a:pPr eaLnBrk="1" hangingPunct="1">
              <a:lnSpc>
                <a:spcPct val="80000"/>
              </a:lnSpc>
            </a:pPr>
            <a:endParaRPr lang="en-AU" dirty="0" smtClean="0"/>
          </a:p>
          <a:p>
            <a:pPr eaLnBrk="1" hangingPunct="1">
              <a:lnSpc>
                <a:spcPct val="80000"/>
              </a:lnSpc>
              <a:buFontTx/>
              <a:buNone/>
            </a:pPr>
            <a:endParaRPr lang="fi-FI"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97" y="1340768"/>
            <a:ext cx="3041914" cy="45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77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73F58536-B34F-487A-B156-57507270BD96}" type="slidenum">
              <a:rPr lang="pl-PL" smtClean="0"/>
              <a:pPr>
                <a:defRPr/>
              </a:pPr>
              <a:t>3</a:t>
            </a:fld>
            <a:endParaRPr lang="pl-PL"/>
          </a:p>
        </p:txBody>
      </p:sp>
      <p:sp>
        <p:nvSpPr>
          <p:cNvPr id="3" name="pole tekstowe 5"/>
          <p:cNvSpPr txBox="1">
            <a:spLocks noChangeArrowheads="1"/>
          </p:cNvSpPr>
          <p:nvPr/>
        </p:nvSpPr>
        <p:spPr bwMode="auto">
          <a:xfrm>
            <a:off x="444923" y="373760"/>
            <a:ext cx="7704138" cy="523220"/>
          </a:xfrm>
          <a:prstGeom prst="rect">
            <a:avLst/>
          </a:prstGeom>
          <a:noFill/>
          <a:ln w="9525">
            <a:noFill/>
            <a:miter lim="800000"/>
            <a:headEnd/>
            <a:tailEnd/>
          </a:ln>
        </p:spPr>
        <p:txBody>
          <a:bodyPr>
            <a:spAutoFit/>
          </a:bodyPr>
          <a:lstStyle/>
          <a:p>
            <a:pPr fontAlgn="base">
              <a:spcBef>
                <a:spcPct val="0"/>
              </a:spcBef>
              <a:spcAft>
                <a:spcPct val="0"/>
              </a:spcAft>
            </a:pPr>
            <a:r>
              <a:rPr lang="en-US" sz="2800" dirty="0" smtClean="0">
                <a:solidFill>
                  <a:schemeClr val="accent1">
                    <a:lumMod val="50000"/>
                  </a:schemeClr>
                </a:solidFill>
                <a:latin typeface="+mj-lt"/>
              </a:rPr>
              <a:t>K</a:t>
            </a:r>
            <a:r>
              <a:rPr lang="lv-LV" sz="2800" dirty="0" smtClean="0">
                <a:solidFill>
                  <a:schemeClr val="accent1">
                    <a:lumMod val="50000"/>
                  </a:schemeClr>
                </a:solidFill>
                <a:latin typeface="+mj-lt"/>
              </a:rPr>
              <a:t>ā es varu lejupielādēt lietotni un reģistrēties</a:t>
            </a:r>
            <a:r>
              <a:rPr lang="en-US" sz="2800" dirty="0" smtClean="0">
                <a:solidFill>
                  <a:schemeClr val="accent1">
                    <a:lumMod val="50000"/>
                  </a:schemeClr>
                </a:solidFill>
                <a:latin typeface="+mj-lt"/>
              </a:rPr>
              <a:t>? </a:t>
            </a:r>
            <a:endParaRPr lang="pl-PL" sz="2800" dirty="0">
              <a:solidFill>
                <a:schemeClr val="accent1">
                  <a:lumMod val="50000"/>
                </a:schemeClr>
              </a:solidFill>
              <a:latin typeface="+mj-lt"/>
              <a:cs typeface="Arial" charset="0"/>
            </a:endParaRPr>
          </a:p>
        </p:txBody>
      </p:sp>
      <p:sp>
        <p:nvSpPr>
          <p:cNvPr id="4" name="Prostokąt 3"/>
          <p:cNvSpPr>
            <a:spLocks noChangeArrowheads="1"/>
          </p:cNvSpPr>
          <p:nvPr/>
        </p:nvSpPr>
        <p:spPr bwMode="auto">
          <a:xfrm>
            <a:off x="107504" y="1275278"/>
            <a:ext cx="5904656" cy="5632311"/>
          </a:xfrm>
          <a:prstGeom prst="rect">
            <a:avLst/>
          </a:prstGeom>
          <a:noFill/>
          <a:ln w="9525">
            <a:noFill/>
            <a:miter lim="800000"/>
            <a:headEnd/>
            <a:tailEnd/>
          </a:ln>
        </p:spPr>
        <p:txBody>
          <a:bodyPr wrap="square">
            <a:spAutoFit/>
          </a:bodyPr>
          <a:lstStyle/>
          <a:p>
            <a:pPr marL="285750" indent="-285750" algn="just" fontAlgn="base">
              <a:spcBef>
                <a:spcPct val="0"/>
              </a:spcBef>
              <a:spcAft>
                <a:spcPct val="0"/>
              </a:spcAft>
              <a:buFont typeface="Arial" charset="0"/>
              <a:buChar char="•"/>
            </a:pPr>
            <a:r>
              <a:rPr lang="lv-LV" sz="2000" dirty="0"/>
              <a:t>Lietotne ir paredzēta </a:t>
            </a:r>
            <a:r>
              <a:rPr lang="lv-LV" sz="2000" dirty="0" err="1"/>
              <a:t>viedtālruņiem</a:t>
            </a:r>
            <a:r>
              <a:rPr lang="lv-LV" sz="2000" dirty="0"/>
              <a:t> ar </a:t>
            </a:r>
            <a:r>
              <a:rPr lang="lv-LV" sz="2000" dirty="0" smtClean="0"/>
              <a:t>IOS (</a:t>
            </a:r>
            <a:r>
              <a:rPr lang="lv-LV" sz="2000" dirty="0"/>
              <a:t>no 8 programmatūras versijas</a:t>
            </a:r>
            <a:r>
              <a:rPr lang="lv-LV" sz="2000" dirty="0" smtClean="0"/>
              <a:t>), </a:t>
            </a:r>
            <a:r>
              <a:rPr lang="lv-LV" sz="2000" dirty="0" err="1"/>
              <a:t>Android</a:t>
            </a:r>
            <a:r>
              <a:rPr lang="lv-LV" sz="2000" dirty="0"/>
              <a:t> (no 4.0 līdz 5.0.2 programmatūras versijai) </a:t>
            </a:r>
            <a:r>
              <a:rPr lang="lv-LV" sz="2000" dirty="0" smtClean="0"/>
              <a:t>un Windows </a:t>
            </a:r>
            <a:r>
              <a:rPr lang="lv-LV" sz="2000" dirty="0"/>
              <a:t>tālruņos (no 8.0 līdz 8.01 programmatūras versijai)</a:t>
            </a:r>
          </a:p>
          <a:p>
            <a:pPr marL="285750" indent="-285750" algn="just" fontAlgn="base">
              <a:spcBef>
                <a:spcPct val="0"/>
              </a:spcBef>
              <a:spcAft>
                <a:spcPct val="0"/>
              </a:spcAft>
              <a:buFont typeface="Arial" charset="0"/>
              <a:buChar char="•"/>
            </a:pPr>
            <a:endParaRPr lang="lv-LV" sz="2000" dirty="0"/>
          </a:p>
          <a:p>
            <a:pPr marL="285750" indent="-285750" algn="just" fontAlgn="base">
              <a:spcBef>
                <a:spcPct val="0"/>
              </a:spcBef>
              <a:spcAft>
                <a:spcPct val="0"/>
              </a:spcAft>
              <a:buFont typeface="Arial" charset="0"/>
              <a:buChar char="•"/>
            </a:pPr>
            <a:r>
              <a:rPr lang="lv-LV" sz="2000" dirty="0" smtClean="0"/>
              <a:t>Lietotne ir pieejama </a:t>
            </a:r>
            <a:r>
              <a:rPr lang="lv-LV" sz="2000" dirty="0" err="1"/>
              <a:t>App</a:t>
            </a:r>
            <a:r>
              <a:rPr lang="lv-LV" sz="2000" dirty="0"/>
              <a:t> Store, </a:t>
            </a:r>
            <a:r>
              <a:rPr lang="lv-LV" sz="2000" dirty="0" err="1"/>
              <a:t>Play</a:t>
            </a:r>
            <a:r>
              <a:rPr lang="lv-LV" sz="2000" dirty="0"/>
              <a:t> </a:t>
            </a:r>
            <a:r>
              <a:rPr lang="lv-LV" sz="2000" dirty="0" err="1"/>
              <a:t>Market</a:t>
            </a:r>
            <a:r>
              <a:rPr lang="lv-LV" sz="2000" dirty="0"/>
              <a:t> un Windows </a:t>
            </a:r>
            <a:r>
              <a:rPr lang="lv-LV" sz="2000" dirty="0" smtClean="0"/>
              <a:t>Store</a:t>
            </a:r>
          </a:p>
          <a:p>
            <a:pPr marL="285750" indent="-285750" algn="just" fontAlgn="base">
              <a:spcBef>
                <a:spcPct val="0"/>
              </a:spcBef>
              <a:spcAft>
                <a:spcPct val="0"/>
              </a:spcAft>
              <a:buFont typeface="Arial" charset="0"/>
              <a:buChar char="•"/>
            </a:pPr>
            <a:endParaRPr lang="lv-LV" sz="2000" dirty="0"/>
          </a:p>
          <a:p>
            <a:pPr marL="285750" indent="-285750" algn="just" fontAlgn="base">
              <a:spcBef>
                <a:spcPct val="0"/>
              </a:spcBef>
              <a:spcAft>
                <a:spcPct val="0"/>
              </a:spcAft>
              <a:buFont typeface="Arial" charset="0"/>
              <a:buChar char="•"/>
            </a:pPr>
            <a:r>
              <a:rPr lang="lv-LV" sz="2000" dirty="0" smtClean="0"/>
              <a:t>Lietotne ir bezmaksas</a:t>
            </a:r>
          </a:p>
          <a:p>
            <a:pPr marL="285750" indent="-285750" algn="just" fontAlgn="base">
              <a:spcBef>
                <a:spcPct val="0"/>
              </a:spcBef>
              <a:spcAft>
                <a:spcPct val="0"/>
              </a:spcAft>
              <a:buFont typeface="Arial" charset="0"/>
              <a:buChar char="•"/>
            </a:pPr>
            <a:endParaRPr lang="lv-LV" sz="2000" dirty="0">
              <a:solidFill>
                <a:prstClr val="black"/>
              </a:solidFill>
              <a:cs typeface="Arial" charset="0"/>
            </a:endParaRPr>
          </a:p>
          <a:p>
            <a:pPr marL="285750" indent="-285750" algn="just" fontAlgn="base">
              <a:spcBef>
                <a:spcPct val="0"/>
              </a:spcBef>
              <a:spcAft>
                <a:spcPct val="0"/>
              </a:spcAft>
              <a:buFont typeface="Arial" charset="0"/>
              <a:buChar char="•"/>
            </a:pPr>
            <a:r>
              <a:rPr lang="lv-LV" sz="2000" dirty="0"/>
              <a:t>Pēc lietotnes lejupielādēšanas, Jums ir </a:t>
            </a:r>
            <a:r>
              <a:rPr lang="lv-LV" sz="2000" dirty="0" err="1"/>
              <a:t>jāreģistrējās</a:t>
            </a:r>
            <a:r>
              <a:rPr lang="lv-LV" sz="2000" dirty="0"/>
              <a:t> (izmantojot </a:t>
            </a:r>
            <a:r>
              <a:rPr lang="lv-LV" sz="2000" dirty="0" err="1"/>
              <a:t>Facebook</a:t>
            </a:r>
            <a:r>
              <a:rPr lang="lv-LV" sz="2000" dirty="0"/>
              <a:t> vai e-pastu) norādot šādus datus - vārds, e-pasts, adrese, </a:t>
            </a:r>
            <a:r>
              <a:rPr lang="lv-LV" sz="2000" dirty="0" smtClean="0"/>
              <a:t>parole</a:t>
            </a:r>
            <a:endParaRPr lang="lv-LV" sz="2000" dirty="0"/>
          </a:p>
          <a:p>
            <a:pPr marL="285750" indent="-285750" algn="just" fontAlgn="base">
              <a:spcBef>
                <a:spcPct val="0"/>
              </a:spcBef>
              <a:spcAft>
                <a:spcPct val="0"/>
              </a:spcAft>
              <a:buFont typeface="Arial" charset="0"/>
              <a:buChar char="•"/>
            </a:pPr>
            <a:endParaRPr lang="lv-LV" sz="2000" dirty="0">
              <a:solidFill>
                <a:prstClr val="black"/>
              </a:solidFill>
              <a:cs typeface="Arial" charset="0"/>
            </a:endParaRPr>
          </a:p>
          <a:p>
            <a:pPr algn="just" fontAlgn="base">
              <a:spcBef>
                <a:spcPct val="0"/>
              </a:spcBef>
              <a:spcAft>
                <a:spcPct val="0"/>
              </a:spcAft>
            </a:pPr>
            <a:endParaRPr lang="pl-PL" sz="2000" dirty="0">
              <a:solidFill>
                <a:prstClr val="black"/>
              </a:solidFill>
              <a:cs typeface="Arial" charset="0"/>
            </a:endParaRPr>
          </a:p>
          <a:p>
            <a:pPr algn="just" fontAlgn="base">
              <a:spcBef>
                <a:spcPct val="0"/>
              </a:spcBef>
              <a:spcAft>
                <a:spcPct val="0"/>
              </a:spcAft>
            </a:pPr>
            <a:endParaRPr lang="pl-PL" sz="2000" dirty="0">
              <a:solidFill>
                <a:prstClr val="black"/>
              </a:solidFill>
              <a:latin typeface="Times New Roman"/>
              <a:cs typeface="Arial"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72816"/>
            <a:ext cx="2401842" cy="3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4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73F58536-B34F-487A-B156-57507270BD96}" type="slidenum">
              <a:rPr lang="pl-PL" smtClean="0"/>
              <a:pPr>
                <a:defRPr/>
              </a:pPr>
              <a:t>4</a:t>
            </a:fld>
            <a:endParaRPr lang="pl-PL"/>
          </a:p>
        </p:txBody>
      </p:sp>
      <p:sp>
        <p:nvSpPr>
          <p:cNvPr id="4" name="pole tekstowe 3"/>
          <p:cNvSpPr txBox="1"/>
          <p:nvPr/>
        </p:nvSpPr>
        <p:spPr>
          <a:xfrm>
            <a:off x="348858" y="1556792"/>
            <a:ext cx="4799206" cy="2246769"/>
          </a:xfrm>
          <a:prstGeom prst="rect">
            <a:avLst/>
          </a:prstGeom>
          <a:noFill/>
        </p:spPr>
        <p:txBody>
          <a:bodyPr wrap="square" rtlCol="0">
            <a:spAutoFit/>
          </a:bodyPr>
          <a:lstStyle/>
          <a:p>
            <a:pPr marL="285750" indent="-285750">
              <a:buFont typeface="Arial" panose="020B0604020202020204" pitchFamily="34" charset="0"/>
              <a:buChar char="•"/>
            </a:pPr>
            <a:r>
              <a:rPr lang="lv-LV" sz="2000" dirty="0" smtClean="0"/>
              <a:t>Fortum enerģijas donors ir savienojams ar STRAVA, </a:t>
            </a:r>
            <a:r>
              <a:rPr lang="lv-LV" sz="2000" dirty="0" err="1" smtClean="0"/>
              <a:t>RunKeeper</a:t>
            </a:r>
            <a:endParaRPr lang="pl-PL" sz="2000" dirty="0" smtClean="0"/>
          </a:p>
          <a:p>
            <a:pPr marL="285750" indent="-285750">
              <a:buFont typeface="Arial" panose="020B0604020202020204" pitchFamily="34" charset="0"/>
              <a:buChar char="•"/>
            </a:pPr>
            <a:endParaRPr lang="pl-PL" sz="2000" dirty="0" smtClean="0"/>
          </a:p>
          <a:p>
            <a:pPr marL="285750" indent="-285750">
              <a:buFont typeface="Arial" panose="020B0604020202020204" pitchFamily="34" charset="0"/>
              <a:buChar char="•"/>
            </a:pPr>
            <a:r>
              <a:rPr lang="lv-LV" sz="2000" dirty="0" smtClean="0"/>
              <a:t>Rezultātus var publicēt </a:t>
            </a:r>
            <a:r>
              <a:rPr lang="lv-LV" sz="2000" dirty="0" err="1" smtClean="0"/>
              <a:t>Facebook</a:t>
            </a:r>
            <a:r>
              <a:rPr lang="lv-LV" sz="2000" dirty="0" smtClean="0"/>
              <a:t> un dalīties ar saviem draugiem </a:t>
            </a:r>
            <a:endParaRPr lang="pl-PL" sz="2000" dirty="0" smtClean="0"/>
          </a:p>
          <a:p>
            <a:endParaRPr lang="pl-PL" sz="2000" dirty="0" smtClean="0"/>
          </a:p>
          <a:p>
            <a:pPr marL="285750" indent="-285750">
              <a:buFont typeface="Arial" panose="020B0604020202020204" pitchFamily="34" charset="0"/>
              <a:buChar char="•"/>
            </a:pPr>
            <a:endParaRPr lang="pl-PL" sz="2000" dirty="0"/>
          </a:p>
        </p:txBody>
      </p:sp>
      <p:sp>
        <p:nvSpPr>
          <p:cNvPr id="5" name="pole tekstowe 4"/>
          <p:cNvSpPr txBox="1">
            <a:spLocks noChangeArrowheads="1"/>
          </p:cNvSpPr>
          <p:nvPr/>
        </p:nvSpPr>
        <p:spPr bwMode="auto">
          <a:xfrm>
            <a:off x="371616" y="549275"/>
            <a:ext cx="8255198" cy="523220"/>
          </a:xfrm>
          <a:prstGeom prst="rect">
            <a:avLst/>
          </a:prstGeom>
          <a:noFill/>
          <a:ln w="9525">
            <a:noFill/>
            <a:miter lim="800000"/>
            <a:headEnd/>
            <a:tailEnd/>
          </a:ln>
        </p:spPr>
        <p:txBody>
          <a:bodyPr wrap="square">
            <a:spAutoFit/>
          </a:bodyPr>
          <a:lstStyle/>
          <a:p>
            <a:pPr fontAlgn="base">
              <a:spcBef>
                <a:spcPct val="0"/>
              </a:spcBef>
              <a:spcAft>
                <a:spcPct val="0"/>
              </a:spcAft>
            </a:pPr>
            <a:r>
              <a:rPr lang="lv-LV" sz="2800" dirty="0" smtClean="0">
                <a:solidFill>
                  <a:srgbClr val="335A12"/>
                </a:solidFill>
                <a:latin typeface="Times New Roman"/>
                <a:cs typeface="Arial" charset="0"/>
              </a:rPr>
              <a:t>Savienojamība ar citām lietotnēm </a:t>
            </a:r>
            <a:endParaRPr lang="pl-PL" sz="2800" dirty="0">
              <a:solidFill>
                <a:srgbClr val="578B1F"/>
              </a:solidFill>
              <a:latin typeface="Times New Roman"/>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219" y="1196752"/>
            <a:ext cx="3273280" cy="490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19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 tas notiek?</a:t>
            </a:r>
            <a:endParaRPr lang="en-US" dirty="0"/>
          </a:p>
        </p:txBody>
      </p:sp>
      <p:sp>
        <p:nvSpPr>
          <p:cNvPr id="3" name="Content Placeholder 2"/>
          <p:cNvSpPr>
            <a:spLocks noGrp="1"/>
          </p:cNvSpPr>
          <p:nvPr>
            <p:ph idx="1"/>
          </p:nvPr>
        </p:nvSpPr>
        <p:spPr>
          <a:xfrm>
            <a:off x="251520" y="1196752"/>
            <a:ext cx="5832648" cy="4968552"/>
          </a:xfrm>
        </p:spPr>
        <p:txBody>
          <a:bodyPr>
            <a:normAutofit/>
          </a:bodyPr>
          <a:lstStyle/>
          <a:p>
            <a:pPr>
              <a:lnSpc>
                <a:spcPts val="2400"/>
              </a:lnSpc>
              <a:spcAft>
                <a:spcPts val="1200"/>
              </a:spcAft>
            </a:pPr>
            <a:r>
              <a:rPr lang="lv-LV" dirty="0" smtClean="0"/>
              <a:t>Lejupielādējiet savā </a:t>
            </a:r>
            <a:r>
              <a:rPr lang="lv-LV" dirty="0" err="1" smtClean="0"/>
              <a:t>viedtālrunī</a:t>
            </a:r>
            <a:r>
              <a:rPr lang="lv-LV" dirty="0" smtClean="0"/>
              <a:t> bezmaksas lietotni «Fortum enerģijas donors»</a:t>
            </a:r>
          </a:p>
          <a:p>
            <a:pPr>
              <a:lnSpc>
                <a:spcPts val="2400"/>
              </a:lnSpc>
              <a:spcAft>
                <a:spcPts val="1200"/>
              </a:spcAft>
            </a:pPr>
            <a:r>
              <a:rPr lang="lv-LV" dirty="0" smtClean="0"/>
              <a:t>Piereģistrējieties, izmantojot e-pastu vai </a:t>
            </a:r>
            <a:r>
              <a:rPr lang="lv-LV" dirty="0" err="1" smtClean="0"/>
              <a:t>Facebook</a:t>
            </a:r>
            <a:r>
              <a:rPr lang="lv-LV" dirty="0" smtClean="0"/>
              <a:t>, un izveidojiet savu kontu</a:t>
            </a:r>
          </a:p>
          <a:p>
            <a:pPr>
              <a:lnSpc>
                <a:spcPts val="2400"/>
              </a:lnSpc>
              <a:spcAft>
                <a:spcPts val="1200"/>
              </a:spcAft>
            </a:pPr>
            <a:r>
              <a:rPr lang="lv-LV" dirty="0" smtClean="0"/>
              <a:t>Izvēlaties vienu labdarības mērķi, kuru atbalstīsiet</a:t>
            </a:r>
          </a:p>
          <a:p>
            <a:pPr>
              <a:lnSpc>
                <a:spcPts val="2400"/>
              </a:lnSpc>
              <a:spcAft>
                <a:spcPts val="1200"/>
              </a:spcAft>
            </a:pPr>
            <a:r>
              <a:rPr lang="lv-LV" dirty="0" smtClean="0"/>
              <a:t>Izvēlaties kādu no </a:t>
            </a:r>
            <a:r>
              <a:rPr lang="lv-LV" dirty="0"/>
              <a:t>sporta </a:t>
            </a:r>
            <a:r>
              <a:rPr lang="lv-LV" dirty="0" smtClean="0"/>
              <a:t>aktivitātēm skriešanu, </a:t>
            </a:r>
            <a:r>
              <a:rPr lang="lv-LV" dirty="0" err="1" smtClean="0"/>
              <a:t>nūjošanu</a:t>
            </a:r>
            <a:r>
              <a:rPr lang="lv-LV" dirty="0" smtClean="0"/>
              <a:t> vai riteņbraukšanu (var mainīt)</a:t>
            </a:r>
          </a:p>
          <a:p>
            <a:pPr>
              <a:lnSpc>
                <a:spcPts val="2400"/>
              </a:lnSpc>
              <a:spcAft>
                <a:spcPts val="1200"/>
              </a:spcAft>
            </a:pPr>
            <a:r>
              <a:rPr lang="lv-LV" dirty="0" smtClean="0"/>
              <a:t>Neaizmirstiet ieslēgt lietotni pirms sākat skriet, braukt ar velosipēdu, vai vienkārši dodaties pastaigā</a:t>
            </a:r>
          </a:p>
          <a:p>
            <a:pPr>
              <a:lnSpc>
                <a:spcPts val="2400"/>
              </a:lnSpc>
              <a:spcAft>
                <a:spcPts val="1200"/>
              </a:spcAft>
            </a:pPr>
            <a:r>
              <a:rPr lang="lv-LV" dirty="0" smtClean="0"/>
              <a:t>Sekojiet līdzi rezultātiem arī </a:t>
            </a:r>
            <a:r>
              <a:rPr lang="lv-LV" dirty="0"/>
              <a:t>vietnē </a:t>
            </a:r>
            <a:r>
              <a:rPr lang="lv-LV" u="sng" dirty="0" err="1">
                <a:hlinkClick r:id="rId2"/>
              </a:rPr>
              <a:t>www.energijasdonors.fortum.lv</a:t>
            </a:r>
            <a:r>
              <a:rPr lang="lv-LV" dirty="0"/>
              <a:t> </a:t>
            </a:r>
            <a:endParaRPr lang="lv-LV" dirty="0" smtClean="0"/>
          </a:p>
          <a:p>
            <a:pPr lvl="0"/>
            <a:endParaRPr lang="lv-LV" dirty="0" smtClean="0"/>
          </a:p>
        </p:txBody>
      </p:sp>
      <p:sp>
        <p:nvSpPr>
          <p:cNvPr id="4" name="Slide Number Placeholder 3"/>
          <p:cNvSpPr>
            <a:spLocks noGrp="1"/>
          </p:cNvSpPr>
          <p:nvPr>
            <p:ph type="sldNum" sz="quarter" idx="12"/>
          </p:nvPr>
        </p:nvSpPr>
        <p:spPr/>
        <p:txBody>
          <a:bodyPr/>
          <a:lstStyle/>
          <a:p>
            <a:fld id="{DFCBFBDC-E087-4535-9206-76853EECEE5A}" type="slidenum">
              <a:rPr lang="pl-PL" smtClean="0">
                <a:solidFill>
                  <a:prstClr val="black"/>
                </a:solidFill>
              </a:rPr>
              <a:pPr/>
              <a:t>5</a:t>
            </a:fld>
            <a:endParaRPr lang="pl-PL">
              <a:solidFill>
                <a:prstClr val="black"/>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15" r="5524"/>
          <a:stretch/>
        </p:blipFill>
        <p:spPr bwMode="auto">
          <a:xfrm>
            <a:off x="6228184" y="1556792"/>
            <a:ext cx="2385804" cy="432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36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 tas notiek?</a:t>
            </a:r>
            <a:endParaRPr lang="en-US" dirty="0"/>
          </a:p>
        </p:txBody>
      </p:sp>
      <p:sp>
        <p:nvSpPr>
          <p:cNvPr id="3" name="Content Placeholder 2"/>
          <p:cNvSpPr>
            <a:spLocks noGrp="1"/>
          </p:cNvSpPr>
          <p:nvPr>
            <p:ph idx="1"/>
          </p:nvPr>
        </p:nvSpPr>
        <p:spPr>
          <a:xfrm>
            <a:off x="395536" y="1412776"/>
            <a:ext cx="5328592" cy="4248472"/>
          </a:xfrm>
        </p:spPr>
        <p:txBody>
          <a:bodyPr>
            <a:normAutofit/>
          </a:bodyPr>
          <a:lstStyle/>
          <a:p>
            <a:pPr lvl="0">
              <a:lnSpc>
                <a:spcPts val="2400"/>
              </a:lnSpc>
              <a:spcAft>
                <a:spcPts val="1200"/>
              </a:spcAft>
            </a:pPr>
            <a:r>
              <a:rPr lang="lv-LV" dirty="0" smtClean="0"/>
              <a:t>Aktivitātes </a:t>
            </a:r>
            <a:r>
              <a:rPr lang="lv-LV" dirty="0"/>
              <a:t>laikā </a:t>
            </a:r>
            <a:r>
              <a:rPr lang="lv-LV" dirty="0" smtClean="0"/>
              <a:t>tiks </a:t>
            </a:r>
            <a:r>
              <a:rPr lang="lv-LV" dirty="0"/>
              <a:t>uzskaitīti pieveiktie kilometri, kas automātiski </a:t>
            </a:r>
            <a:r>
              <a:rPr lang="lv-LV" dirty="0" smtClean="0"/>
              <a:t>tiks </a:t>
            </a:r>
            <a:r>
              <a:rPr lang="lv-LV" dirty="0"/>
              <a:t>pārvērsti </a:t>
            </a:r>
            <a:r>
              <a:rPr lang="lv-LV" dirty="0" smtClean="0"/>
              <a:t>enerģijā, piemērojot šādu </a:t>
            </a:r>
            <a:r>
              <a:rPr lang="lv-LV" dirty="0"/>
              <a:t>konvertēšanas likmi:</a:t>
            </a:r>
            <a:endParaRPr lang="en-US" dirty="0"/>
          </a:p>
          <a:p>
            <a:pPr marL="0" indent="273050">
              <a:lnSpc>
                <a:spcPts val="2400"/>
              </a:lnSpc>
              <a:spcAft>
                <a:spcPts val="1200"/>
              </a:spcAft>
              <a:buNone/>
            </a:pPr>
            <a:r>
              <a:rPr lang="lv-LV" i="1" dirty="0" err="1"/>
              <a:t>Nūjošana</a:t>
            </a:r>
            <a:r>
              <a:rPr lang="lv-LV" i="1" dirty="0"/>
              <a:t> 1 km = 63,51 </a:t>
            </a:r>
            <a:r>
              <a:rPr lang="lv-LV" i="1" dirty="0" err="1"/>
              <a:t>Wh</a:t>
            </a:r>
            <a:endParaRPr lang="en-US" i="1" dirty="0"/>
          </a:p>
          <a:p>
            <a:pPr marL="0" indent="273050">
              <a:lnSpc>
                <a:spcPts val="2400"/>
              </a:lnSpc>
              <a:spcAft>
                <a:spcPts val="1200"/>
              </a:spcAft>
              <a:buNone/>
            </a:pPr>
            <a:r>
              <a:rPr lang="lv-LV" i="1" dirty="0" smtClean="0"/>
              <a:t>Skriešana </a:t>
            </a:r>
            <a:r>
              <a:rPr lang="lv-LV" i="1" dirty="0"/>
              <a:t>1 km = 82,51 </a:t>
            </a:r>
            <a:r>
              <a:rPr lang="lv-LV" i="1" dirty="0" err="1"/>
              <a:t>Wh</a:t>
            </a:r>
            <a:endParaRPr lang="en-US" i="1" dirty="0"/>
          </a:p>
          <a:p>
            <a:pPr marL="0" indent="273050">
              <a:lnSpc>
                <a:spcPts val="2400"/>
              </a:lnSpc>
              <a:spcAft>
                <a:spcPts val="1200"/>
              </a:spcAft>
              <a:buNone/>
            </a:pPr>
            <a:r>
              <a:rPr lang="lv-LV" i="1" dirty="0"/>
              <a:t>Riteņbraukšana 1 km = 34,85 </a:t>
            </a:r>
            <a:r>
              <a:rPr lang="lv-LV" i="1" dirty="0" err="1"/>
              <a:t>Wh</a:t>
            </a:r>
            <a:endParaRPr lang="lv-LV" i="1" dirty="0" smtClean="0"/>
          </a:p>
          <a:p>
            <a:pPr>
              <a:lnSpc>
                <a:spcPts val="2400"/>
              </a:lnSpc>
              <a:spcAft>
                <a:spcPts val="1200"/>
              </a:spcAft>
            </a:pPr>
            <a:r>
              <a:rPr lang="lv-LV" dirty="0" smtClean="0"/>
              <a:t>Kopējais </a:t>
            </a:r>
            <a:r>
              <a:rPr lang="lv-LV" dirty="0"/>
              <a:t>laiks, kas tiek pārvērsts enerģijā (</a:t>
            </a:r>
            <a:r>
              <a:rPr lang="lv-LV" dirty="0" err="1"/>
              <a:t>Wh</a:t>
            </a:r>
            <a:r>
              <a:rPr lang="lv-LV" dirty="0"/>
              <a:t>), tiek uzskaitīts gan izvēlētajam labdarības mērķim, gan katram </a:t>
            </a:r>
            <a:r>
              <a:rPr lang="lv-LV" dirty="0" smtClean="0"/>
              <a:t>individuāli</a:t>
            </a:r>
          </a:p>
          <a:p>
            <a:pPr>
              <a:lnSpc>
                <a:spcPts val="2400"/>
              </a:lnSpc>
              <a:spcAft>
                <a:spcPts val="1200"/>
              </a:spcAft>
            </a:pPr>
            <a:r>
              <a:rPr lang="lv-LV" dirty="0" smtClean="0"/>
              <a:t>Fortum </a:t>
            </a:r>
            <a:r>
              <a:rPr lang="lv-LV" dirty="0"/>
              <a:t>ziedojums </a:t>
            </a:r>
            <a:r>
              <a:rPr lang="lv-LV" dirty="0" smtClean="0"/>
              <a:t>tiks </a:t>
            </a:r>
            <a:r>
              <a:rPr lang="lv-LV" dirty="0"/>
              <a:t>atbilstoši sadalīts starp trim labdarības </a:t>
            </a:r>
            <a:r>
              <a:rPr lang="lv-LV" dirty="0" smtClean="0"/>
              <a:t>mērķiem</a:t>
            </a:r>
          </a:p>
        </p:txBody>
      </p:sp>
      <p:sp>
        <p:nvSpPr>
          <p:cNvPr id="4" name="Slide Number Placeholder 3"/>
          <p:cNvSpPr>
            <a:spLocks noGrp="1"/>
          </p:cNvSpPr>
          <p:nvPr>
            <p:ph type="sldNum" sz="quarter" idx="12"/>
          </p:nvPr>
        </p:nvSpPr>
        <p:spPr/>
        <p:txBody>
          <a:bodyPr/>
          <a:lstStyle/>
          <a:p>
            <a:fld id="{DFCBFBDC-E087-4535-9206-76853EECEE5A}" type="slidenum">
              <a:rPr lang="pl-PL" smtClean="0">
                <a:solidFill>
                  <a:prstClr val="black"/>
                </a:solidFill>
              </a:rPr>
              <a:pPr/>
              <a:t>6</a:t>
            </a:fld>
            <a:endParaRPr lang="pl-PL">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12776"/>
            <a:ext cx="292832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297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Atbalstāmie labdarības projekti </a:t>
            </a:r>
            <a:endParaRPr lang="en-US" dirty="0"/>
          </a:p>
        </p:txBody>
      </p:sp>
      <p:sp>
        <p:nvSpPr>
          <p:cNvPr id="3" name="Content Placeholder 2"/>
          <p:cNvSpPr>
            <a:spLocks noGrp="1"/>
          </p:cNvSpPr>
          <p:nvPr>
            <p:ph idx="1"/>
          </p:nvPr>
        </p:nvSpPr>
        <p:spPr>
          <a:xfrm>
            <a:off x="323527" y="1832457"/>
            <a:ext cx="6192689" cy="4464496"/>
          </a:xfrm>
        </p:spPr>
        <p:txBody>
          <a:bodyPr>
            <a:normAutofit lnSpcReduction="10000"/>
          </a:bodyPr>
          <a:lstStyle/>
          <a:p>
            <a:r>
              <a:rPr lang="lv-LV" b="1" dirty="0" smtClean="0">
                <a:solidFill>
                  <a:schemeClr val="accent1">
                    <a:lumMod val="50000"/>
                  </a:schemeClr>
                </a:solidFill>
              </a:rPr>
              <a:t>Mazajām </a:t>
            </a:r>
            <a:r>
              <a:rPr lang="lv-LV" b="1" dirty="0">
                <a:solidFill>
                  <a:schemeClr val="accent1">
                    <a:lumMod val="50000"/>
                  </a:schemeClr>
                </a:solidFill>
              </a:rPr>
              <a:t>sirsniņā Zemgalē</a:t>
            </a:r>
            <a:endParaRPr lang="en-US" b="1" dirty="0">
              <a:solidFill>
                <a:schemeClr val="accent1">
                  <a:lumMod val="50000"/>
                </a:schemeClr>
              </a:solidFill>
            </a:endParaRPr>
          </a:p>
          <a:p>
            <a:pPr marL="273050" indent="0">
              <a:buNone/>
            </a:pPr>
            <a:r>
              <a:rPr lang="lv-LV" dirty="0" smtClean="0"/>
              <a:t>Smagi slimu bērnu ārstēšanai un rehabilitācijai. Zemgales </a:t>
            </a:r>
            <a:r>
              <a:rPr lang="lv-LV" dirty="0"/>
              <a:t>reģionā palīdzību 2015. gadā kopā gaida 10 </a:t>
            </a:r>
            <a:r>
              <a:rPr lang="lv-LV" dirty="0" smtClean="0"/>
              <a:t>bērni</a:t>
            </a:r>
          </a:p>
          <a:p>
            <a:pPr marL="273050" indent="0">
              <a:buNone/>
            </a:pPr>
            <a:endParaRPr lang="lv-LV" dirty="0" smtClean="0"/>
          </a:p>
          <a:p>
            <a:r>
              <a:rPr lang="lv-LV" b="1" dirty="0" smtClean="0">
                <a:solidFill>
                  <a:schemeClr val="accent1">
                    <a:lumMod val="50000"/>
                  </a:schemeClr>
                </a:solidFill>
              </a:rPr>
              <a:t>Drauga stipendija (Vītolu fonds)</a:t>
            </a:r>
            <a:endParaRPr lang="lv-LV" b="1" dirty="0">
              <a:solidFill>
                <a:schemeClr val="accent1">
                  <a:lumMod val="50000"/>
                </a:schemeClr>
              </a:solidFill>
            </a:endParaRPr>
          </a:p>
          <a:p>
            <a:pPr marL="273050" indent="0">
              <a:buNone/>
            </a:pPr>
            <a:r>
              <a:rPr lang="lv-LV" dirty="0"/>
              <a:t>Vītolu fonda mērķis ir stipendiju veidā palīdzēt spējīgiem, centīgiem, maznodrošinātiem jauniešiem studēt Latvijas </a:t>
            </a:r>
            <a:r>
              <a:rPr lang="lv-LV" dirty="0" smtClean="0"/>
              <a:t>augstskolās</a:t>
            </a:r>
          </a:p>
          <a:p>
            <a:endParaRPr lang="lv-LV" b="1" dirty="0">
              <a:solidFill>
                <a:schemeClr val="accent1">
                  <a:lumMod val="50000"/>
                </a:schemeClr>
              </a:solidFill>
            </a:endParaRPr>
          </a:p>
          <a:p>
            <a:r>
              <a:rPr lang="lv-LV" b="1" dirty="0" smtClean="0">
                <a:solidFill>
                  <a:schemeClr val="accent1">
                    <a:lumMod val="50000"/>
                  </a:schemeClr>
                </a:solidFill>
              </a:rPr>
              <a:t>Palīdzība </a:t>
            </a:r>
            <a:r>
              <a:rPr lang="lv-LV" b="1" dirty="0">
                <a:solidFill>
                  <a:schemeClr val="accent1">
                    <a:lumMod val="50000"/>
                  </a:schemeClr>
                </a:solidFill>
              </a:rPr>
              <a:t>trūcīgiem sirmgalvjiem</a:t>
            </a:r>
          </a:p>
          <a:p>
            <a:pPr marL="273050" indent="0">
              <a:buNone/>
            </a:pPr>
            <a:r>
              <a:rPr lang="lv-LV" dirty="0"/>
              <a:t>Trūcīgiem un vientuļiem Zemgales sirmgalvjiem ārstēšanās izdevumiem, zāļu vai malkas iegādei</a:t>
            </a:r>
          </a:p>
          <a:p>
            <a:pPr marL="0" indent="0">
              <a:buNone/>
            </a:pPr>
            <a:endParaRPr lang="lv-LV" dirty="0"/>
          </a:p>
          <a:p>
            <a:pPr marL="0" indent="0">
              <a:buNone/>
            </a:pPr>
            <a:endParaRPr lang="en-US" dirty="0"/>
          </a:p>
        </p:txBody>
      </p:sp>
      <p:sp>
        <p:nvSpPr>
          <p:cNvPr id="4" name="Slide Number Placeholder 3"/>
          <p:cNvSpPr>
            <a:spLocks noGrp="1"/>
          </p:cNvSpPr>
          <p:nvPr>
            <p:ph type="sldNum" sz="quarter" idx="12"/>
          </p:nvPr>
        </p:nvSpPr>
        <p:spPr/>
        <p:txBody>
          <a:bodyPr/>
          <a:lstStyle/>
          <a:p>
            <a:fld id="{DFCBFBDC-E087-4535-9206-76853EECEE5A}" type="slidenum">
              <a:rPr lang="pl-PL" smtClean="0">
                <a:solidFill>
                  <a:prstClr val="black"/>
                </a:solidFill>
              </a:rPr>
              <a:pPr/>
              <a:t>7</a:t>
            </a:fld>
            <a:endParaRPr lang="pl-PL">
              <a:solidFill>
                <a:prstClr val="black"/>
              </a:solidFill>
            </a:endParaRPr>
          </a:p>
        </p:txBody>
      </p:sp>
      <p:pic>
        <p:nvPicPr>
          <p:cNvPr id="4099" name="Picture 3" descr="C:\Users\matisgun\Desktop\Energy Dono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79" y="2132856"/>
            <a:ext cx="2268612" cy="1129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tisgun\Desktop\Energy Donor\LL_zi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620" y="4816676"/>
            <a:ext cx="1304128" cy="130412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atisgun\Desktop\Energy Donor\Draugu stipendij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077" y="3440320"/>
            <a:ext cx="1695215" cy="127141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23528" y="1268760"/>
            <a:ext cx="5877147" cy="376808"/>
          </a:xfrm>
          <a:prstGeom prst="rect">
            <a:avLst/>
          </a:prstGeom>
        </p:spPr>
        <p:txBody>
          <a:bodyPr vert="horz" lIns="0" tIns="0" rIns="0" bIns="0" rtlCol="0">
            <a:normAutofit lnSpcReduction="10000"/>
          </a:bodyPr>
          <a:lstStyle>
            <a:lvl1pPr marL="266700" indent="-266700" algn="l" defTabSz="914400" rtl="0" eaLnBrk="1" latinLnBrk="0" hangingPunct="1">
              <a:spcBef>
                <a:spcPts val="0"/>
              </a:spcBef>
              <a:spcAft>
                <a:spcPts val="600"/>
              </a:spcAft>
              <a:buClr>
                <a:schemeClr val="accent1"/>
              </a:buClr>
              <a:buFont typeface="Arial" pitchFamily="34" charset="0"/>
              <a:buChar char="•"/>
              <a:defRPr sz="2000" kern="1200" spc="-30" baseline="0">
                <a:solidFill>
                  <a:schemeClr val="tx1"/>
                </a:solidFill>
                <a:latin typeface="+mn-lt"/>
                <a:ea typeface="+mn-ea"/>
                <a:cs typeface="+mn-cs"/>
              </a:defRPr>
            </a:lvl1pPr>
            <a:lvl2pPr marL="539750" indent="-273050" algn="l" defTabSz="914400" rtl="0" eaLnBrk="1" latinLnBrk="0" hangingPunct="1">
              <a:spcBef>
                <a:spcPts val="0"/>
              </a:spcBef>
              <a:spcAft>
                <a:spcPts val="600"/>
              </a:spcAft>
              <a:buClr>
                <a:schemeClr val="accent1"/>
              </a:buClr>
              <a:buFont typeface="Arial" pitchFamily="34" charset="0"/>
              <a:buChar char="–"/>
              <a:defRPr sz="1800" kern="1200" spc="-30" baseline="0">
                <a:solidFill>
                  <a:schemeClr val="tx1"/>
                </a:solidFill>
                <a:latin typeface="+mn-lt"/>
                <a:ea typeface="+mn-ea"/>
                <a:cs typeface="+mn-cs"/>
              </a:defRPr>
            </a:lvl2pPr>
            <a:lvl3pPr marL="806450" indent="-266700" algn="l" defTabSz="914400" rtl="0" eaLnBrk="1" latinLnBrk="0" hangingPunct="1">
              <a:spcBef>
                <a:spcPts val="0"/>
              </a:spcBef>
              <a:spcAft>
                <a:spcPts val="600"/>
              </a:spcAft>
              <a:buClr>
                <a:schemeClr val="accent1"/>
              </a:buClr>
              <a:buFont typeface="Arial" pitchFamily="34" charset="0"/>
              <a:buChar char="•"/>
              <a:defRPr sz="1600" kern="1200" spc="-30" baseline="0">
                <a:solidFill>
                  <a:schemeClr val="tx1"/>
                </a:solidFill>
                <a:latin typeface="+mn-lt"/>
                <a:ea typeface="+mn-ea"/>
                <a:cs typeface="+mn-cs"/>
              </a:defRPr>
            </a:lvl3pPr>
            <a:lvl4pPr marL="1071563" indent="-265113"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4pPr>
            <a:lvl5pPr marL="1346200" indent="-274638"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b="1" dirty="0" smtClean="0">
                <a:solidFill>
                  <a:schemeClr val="accent1">
                    <a:lumMod val="50000"/>
                  </a:schemeClr>
                </a:solidFill>
              </a:rPr>
              <a:t>Sadarbībā ar </a:t>
            </a:r>
            <a:r>
              <a:rPr lang="lv-LV" b="1" dirty="0" err="1" smtClean="0">
                <a:solidFill>
                  <a:schemeClr val="accent1">
                    <a:lumMod val="50000"/>
                  </a:schemeClr>
                </a:solidFill>
              </a:rPr>
              <a:t>Ziedot.lv</a:t>
            </a:r>
            <a:endParaRPr lang="lv-LV" dirty="0" smtClean="0"/>
          </a:p>
          <a:p>
            <a:pPr marL="0" indent="0">
              <a:buFont typeface="Arial" pitchFamily="34" charset="0"/>
              <a:buNone/>
            </a:pPr>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0843" y="1245128"/>
            <a:ext cx="2987474" cy="80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877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Kāds ir ziedojuma apmērs?</a:t>
            </a:r>
            <a:endParaRPr lang="en-US" dirty="0"/>
          </a:p>
        </p:txBody>
      </p:sp>
      <p:sp>
        <p:nvSpPr>
          <p:cNvPr id="3" name="Content Placeholder 2"/>
          <p:cNvSpPr>
            <a:spLocks noGrp="1"/>
          </p:cNvSpPr>
          <p:nvPr>
            <p:ph idx="1"/>
          </p:nvPr>
        </p:nvSpPr>
        <p:spPr>
          <a:xfrm>
            <a:off x="318060" y="1267200"/>
            <a:ext cx="5262052" cy="4752000"/>
          </a:xfrm>
        </p:spPr>
        <p:txBody>
          <a:bodyPr>
            <a:normAutofit/>
          </a:bodyPr>
          <a:lstStyle/>
          <a:p>
            <a:pPr marL="0" indent="0">
              <a:buNone/>
            </a:pPr>
            <a:r>
              <a:rPr lang="lv-LV" dirty="0" smtClean="0"/>
              <a:t>Kopējais ziedojuma apmērs, kuru korporācija «Fortum» ziedos labdarībai šīs akcijas ietvaros ir  </a:t>
            </a:r>
            <a:r>
              <a:rPr lang="lv-LV" b="1" dirty="0" smtClean="0"/>
              <a:t>EUR</a:t>
            </a:r>
            <a:r>
              <a:rPr lang="lv-LV" dirty="0" smtClean="0"/>
              <a:t> </a:t>
            </a:r>
            <a:r>
              <a:rPr lang="lv-LV" b="1" dirty="0" smtClean="0"/>
              <a:t>7 000</a:t>
            </a:r>
          </a:p>
          <a:p>
            <a:pPr lvl="0"/>
            <a:endParaRPr lang="lv-LV" b="1" dirty="0"/>
          </a:p>
          <a:p>
            <a:pPr lvl="0"/>
            <a:r>
              <a:rPr lang="lv-LV" dirty="0" smtClean="0"/>
              <a:t>Labdarības </a:t>
            </a:r>
            <a:r>
              <a:rPr lang="lv-LV" dirty="0"/>
              <a:t>mērķis, kuram uzkrāta lielākā </a:t>
            </a:r>
            <a:r>
              <a:rPr lang="lv-LV" dirty="0" smtClean="0"/>
              <a:t>kilometrāža (izteikta enerģijā), tiek ierindots </a:t>
            </a:r>
            <a:r>
              <a:rPr lang="lv-LV" b="1" dirty="0" smtClean="0"/>
              <a:t>pirmajā</a:t>
            </a:r>
            <a:r>
              <a:rPr lang="lv-LV" dirty="0" smtClean="0"/>
              <a:t> </a:t>
            </a:r>
            <a:r>
              <a:rPr lang="lv-LV" dirty="0"/>
              <a:t>vietā, un saņem </a:t>
            </a:r>
            <a:r>
              <a:rPr lang="lv-LV" b="1" dirty="0"/>
              <a:t>EUR </a:t>
            </a:r>
            <a:r>
              <a:rPr lang="lv-LV" b="1" dirty="0" smtClean="0"/>
              <a:t>4,000 </a:t>
            </a:r>
            <a:endParaRPr lang="en-US" b="1" dirty="0"/>
          </a:p>
          <a:p>
            <a:pPr lvl="0"/>
            <a:r>
              <a:rPr lang="lv-LV" dirty="0"/>
              <a:t>Labdarības mērķis, kuram uzkrāta otra lielākā kilometrāža (izteikta enerģijā), tiek ierindots </a:t>
            </a:r>
            <a:r>
              <a:rPr lang="lv-LV" b="1" dirty="0"/>
              <a:t>otrajā</a:t>
            </a:r>
            <a:r>
              <a:rPr lang="lv-LV" dirty="0"/>
              <a:t> vietā, un saņem </a:t>
            </a:r>
            <a:r>
              <a:rPr lang="lv-LV" b="1" dirty="0"/>
              <a:t>EUR </a:t>
            </a:r>
            <a:r>
              <a:rPr lang="lv-LV" b="1" dirty="0" smtClean="0"/>
              <a:t>2,000</a:t>
            </a:r>
            <a:endParaRPr lang="en-US" b="1" dirty="0"/>
          </a:p>
          <a:p>
            <a:r>
              <a:rPr lang="lv-LV" dirty="0"/>
              <a:t>Labdarības mērķis, kuram uzkrāta trešā lielākā kilometrāža (izteikta enerģijā), tiek ierindots </a:t>
            </a:r>
            <a:r>
              <a:rPr lang="lv-LV" b="1" dirty="0"/>
              <a:t>trešajā</a:t>
            </a:r>
            <a:r>
              <a:rPr lang="lv-LV" dirty="0"/>
              <a:t> vietā, un a saņem </a:t>
            </a:r>
            <a:r>
              <a:rPr lang="lv-LV" b="1" dirty="0"/>
              <a:t>EUR </a:t>
            </a:r>
            <a:r>
              <a:rPr lang="lv-LV" b="1" dirty="0" smtClean="0"/>
              <a:t>1,000</a:t>
            </a:r>
            <a:endParaRPr lang="en-US" b="1" dirty="0"/>
          </a:p>
        </p:txBody>
      </p:sp>
      <p:sp>
        <p:nvSpPr>
          <p:cNvPr id="4" name="Slide Number Placeholder 3"/>
          <p:cNvSpPr>
            <a:spLocks noGrp="1"/>
          </p:cNvSpPr>
          <p:nvPr>
            <p:ph type="sldNum" sz="quarter" idx="12"/>
          </p:nvPr>
        </p:nvSpPr>
        <p:spPr/>
        <p:txBody>
          <a:bodyPr/>
          <a:lstStyle/>
          <a:p>
            <a:fld id="{DFCBFBDC-E087-4535-9206-76853EECEE5A}" type="slidenum">
              <a:rPr lang="pl-PL" smtClean="0">
                <a:solidFill>
                  <a:prstClr val="black"/>
                </a:solidFill>
              </a:rPr>
              <a:pPr/>
              <a:t>8</a:t>
            </a:fld>
            <a:endParaRPr lang="pl-PL">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959" y="1268760"/>
            <a:ext cx="3096344" cy="464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64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Laika grafiks</a:t>
            </a:r>
            <a:endParaRPr lang="en-US" dirty="0"/>
          </a:p>
        </p:txBody>
      </p:sp>
      <p:sp>
        <p:nvSpPr>
          <p:cNvPr id="3" name="Content Placeholder 2"/>
          <p:cNvSpPr>
            <a:spLocks noGrp="1"/>
          </p:cNvSpPr>
          <p:nvPr>
            <p:ph idx="1"/>
          </p:nvPr>
        </p:nvSpPr>
        <p:spPr>
          <a:xfrm>
            <a:off x="318061" y="1267200"/>
            <a:ext cx="6702212" cy="4752000"/>
          </a:xfrm>
        </p:spPr>
        <p:txBody>
          <a:bodyPr/>
          <a:lstStyle/>
          <a:p>
            <a:r>
              <a:rPr lang="lv-LV" dirty="0" smtClean="0"/>
              <a:t>Sākums 8. jūlijā – iepazīšanās prezentācija darbiniekiem</a:t>
            </a:r>
          </a:p>
          <a:p>
            <a:r>
              <a:rPr lang="lv-LV" dirty="0" smtClean="0"/>
              <a:t>Lietotnes aktīva izmantošana jūlijā, tostarp Jelgavas nakts </a:t>
            </a:r>
            <a:r>
              <a:rPr lang="lv-LV" dirty="0" err="1" smtClean="0"/>
              <a:t>pusmaratonā</a:t>
            </a:r>
            <a:endParaRPr lang="lv-LV" dirty="0"/>
          </a:p>
          <a:p>
            <a:r>
              <a:rPr lang="lv-LV" dirty="0" smtClean="0"/>
              <a:t>Katru piektdienu rezultātu un dalībnieku aktivitātes izvērtējums un informācijas sniegšana nedēļas kopsavilkuma e-pastā. </a:t>
            </a:r>
          </a:p>
          <a:p>
            <a:r>
              <a:rPr lang="lv-LV" dirty="0" smtClean="0"/>
              <a:t>Pēc pirmajām divām nedēļām izvērtējums un lēmums, vai akciju uzsākam arī ārēji (augusts, septembris)</a:t>
            </a:r>
          </a:p>
          <a:p>
            <a:r>
              <a:rPr lang="lv-LV" dirty="0" smtClean="0"/>
              <a:t>Veicināšanas balvas aktīvākajiem enerģijas donoriem</a:t>
            </a:r>
          </a:p>
          <a:p>
            <a:r>
              <a:rPr lang="lv-LV" dirty="0" smtClean="0"/>
              <a:t>Akcijas noslēgums – 30. septembris (TBD) , aktīvāko enerģijas donoru uzteikšana kopā ar pārstāvjiem no </a:t>
            </a:r>
            <a:r>
              <a:rPr lang="lv-LV" dirty="0" err="1" smtClean="0"/>
              <a:t>Ziedot.lv</a:t>
            </a:r>
            <a:r>
              <a:rPr lang="lv-LV" dirty="0" smtClean="0"/>
              <a:t> </a:t>
            </a:r>
            <a:r>
              <a:rPr lang="lv-LV" dirty="0" smtClean="0"/>
              <a:t>un ziedojuma pasniegšana </a:t>
            </a:r>
            <a:endParaRPr lang="en-US" dirty="0"/>
          </a:p>
        </p:txBody>
      </p:sp>
      <p:sp>
        <p:nvSpPr>
          <p:cNvPr id="4" name="Slide Number Placeholder 3"/>
          <p:cNvSpPr>
            <a:spLocks noGrp="1"/>
          </p:cNvSpPr>
          <p:nvPr>
            <p:ph type="sldNum" sz="quarter" idx="12"/>
          </p:nvPr>
        </p:nvSpPr>
        <p:spPr/>
        <p:txBody>
          <a:bodyPr/>
          <a:lstStyle/>
          <a:p>
            <a:fld id="{DFCBFBDC-E087-4535-9206-76853EECEE5A}" type="slidenum">
              <a:rPr lang="pl-PL" smtClean="0">
                <a:solidFill>
                  <a:prstClr val="black"/>
                </a:solidFill>
              </a:rPr>
              <a:pPr/>
              <a:t>9</a:t>
            </a:fld>
            <a:endParaRPr lang="pl-PL">
              <a:solidFill>
                <a:prstClr val="black"/>
              </a:solidFill>
            </a:endParaRPr>
          </a:p>
        </p:txBody>
      </p:sp>
    </p:spTree>
    <p:extLst>
      <p:ext uri="{BB962C8B-B14F-4D97-AF65-F5344CB8AC3E}">
        <p14:creationId xmlns:p14="http://schemas.microsoft.com/office/powerpoint/2010/main" val="422922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tum">
  <a:themeElements>
    <a:clrScheme name="FortumNew">
      <a:dk1>
        <a:sysClr val="windowText" lastClr="000000"/>
      </a:dk1>
      <a:lt1>
        <a:sysClr val="window" lastClr="FFFFFF"/>
      </a:lt1>
      <a:dk2>
        <a:srgbClr val="AED375"/>
      </a:dk2>
      <a:lt2>
        <a:srgbClr val="99D9EF"/>
      </a:lt2>
      <a:accent1>
        <a:srgbClr val="74B929"/>
      </a:accent1>
      <a:accent2>
        <a:srgbClr val="335A12"/>
      </a:accent2>
      <a:accent3>
        <a:srgbClr val="009ED7"/>
      </a:accent3>
      <a:accent4>
        <a:srgbClr val="002A5E"/>
      </a:accent4>
      <a:accent5>
        <a:srgbClr val="FAE22F"/>
      </a:accent5>
      <a:accent6>
        <a:srgbClr val="EC6B10"/>
      </a:accent6>
      <a:hlink>
        <a:srgbClr val="74B929"/>
      </a:hlink>
      <a:folHlink>
        <a:srgbClr val="74B929"/>
      </a:folHlink>
    </a:clrScheme>
    <a:fontScheme name="Fortu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8_Fortum">
  <a:themeElements>
    <a:clrScheme name="FortumNew">
      <a:dk1>
        <a:sysClr val="windowText" lastClr="000000"/>
      </a:dk1>
      <a:lt1>
        <a:sysClr val="window" lastClr="FFFFFF"/>
      </a:lt1>
      <a:dk2>
        <a:srgbClr val="AED375"/>
      </a:dk2>
      <a:lt2>
        <a:srgbClr val="99D9EF"/>
      </a:lt2>
      <a:accent1>
        <a:srgbClr val="74B929"/>
      </a:accent1>
      <a:accent2>
        <a:srgbClr val="335A12"/>
      </a:accent2>
      <a:accent3>
        <a:srgbClr val="009ED7"/>
      </a:accent3>
      <a:accent4>
        <a:srgbClr val="002A5E"/>
      </a:accent4>
      <a:accent5>
        <a:srgbClr val="FAE22F"/>
      </a:accent5>
      <a:accent6>
        <a:srgbClr val="EC6B10"/>
      </a:accent6>
      <a:hlink>
        <a:srgbClr val="74B929"/>
      </a:hlink>
      <a:folHlink>
        <a:srgbClr val="74B929"/>
      </a:folHlink>
    </a:clrScheme>
    <a:fontScheme name="Fortum">
      <a:majorFont>
        <a:latin typeface="Times New Roman"/>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Fortum">
  <a:themeElements>
    <a:clrScheme name="FortumNew">
      <a:dk1>
        <a:sysClr val="windowText" lastClr="000000"/>
      </a:dk1>
      <a:lt1>
        <a:sysClr val="window" lastClr="FFFFFF"/>
      </a:lt1>
      <a:dk2>
        <a:srgbClr val="AED375"/>
      </a:dk2>
      <a:lt2>
        <a:srgbClr val="99D9EF"/>
      </a:lt2>
      <a:accent1>
        <a:srgbClr val="74B929"/>
      </a:accent1>
      <a:accent2>
        <a:srgbClr val="335A12"/>
      </a:accent2>
      <a:accent3>
        <a:srgbClr val="009ED7"/>
      </a:accent3>
      <a:accent4>
        <a:srgbClr val="002A5E"/>
      </a:accent4>
      <a:accent5>
        <a:srgbClr val="FAE22F"/>
      </a:accent5>
      <a:accent6>
        <a:srgbClr val="EC6B10"/>
      </a:accent6>
      <a:hlink>
        <a:srgbClr val="74B929"/>
      </a:hlink>
      <a:folHlink>
        <a:srgbClr val="74B929"/>
      </a:folHlink>
    </a:clrScheme>
    <a:fontScheme name="Fortum">
      <a:majorFont>
        <a:latin typeface="Times New Roman"/>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On-screen Show (4:3)</PresentationFormat>
  <Paragraphs>74</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Fortum</vt:lpstr>
      <vt:lpstr>8_Fortum</vt:lpstr>
      <vt:lpstr>1_Fortum</vt:lpstr>
      <vt:lpstr>Fortum enerģijas donors</vt:lpstr>
      <vt:lpstr>Kas ir Fortum enerģijas donors?</vt:lpstr>
      <vt:lpstr>PowerPoint Presentation</vt:lpstr>
      <vt:lpstr>PowerPoint Presentation</vt:lpstr>
      <vt:lpstr>Kā tas notiek?</vt:lpstr>
      <vt:lpstr>Kā tas notiek?</vt:lpstr>
      <vt:lpstr>Atbalstāmie labdarības projekti </vt:lpstr>
      <vt:lpstr>Kāds ir ziedojuma apmērs?</vt:lpstr>
      <vt:lpstr>Laika grafiks</vt:lpstr>
      <vt:lpstr>PowerPoint Presentation</vt:lpstr>
    </vt:vector>
  </TitlesOfParts>
  <Company>Fortum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goal of Fortum Honorary Energy Donor project is to promote a healthy way of living in local societies (where Fortum operates) and helping others. Fortum and volunteers collect kilometres to support a charitable cause in Wrocław, Zabrze, Bytom, Częstochowa and Płock (Fortum’s locations in Poland). Kilometers are converted into energy and city ranking is based on results. We cooperate with local authorities, sports clubs and media to build the brand and promote the initiative.</dc:title>
  <dc:creator>Sulgostowska Daria</dc:creator>
  <cp:lastModifiedBy>Matisa Guntra</cp:lastModifiedBy>
  <cp:revision>40</cp:revision>
  <cp:lastPrinted>2015-07-08T08:48:28Z</cp:lastPrinted>
  <dcterms:created xsi:type="dcterms:W3CDTF">2015-02-06T09:20:09Z</dcterms:created>
  <dcterms:modified xsi:type="dcterms:W3CDTF">2015-07-16T11:55:33Z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-977249853</vt:i4>
  </property>
  <property fmtid="{D5CDD505-2E9C-101B-9397-08002B2CF9AE}" pid="3" name="_NewReviewCycle">
    <vt:lpwstr/>
  </property>
  <property fmtid="{D5CDD505-2E9C-101B-9397-08002B2CF9AE}" pid="4" name="_EmailSubject">
    <vt:lpwstr>Fortum enerģijas donors</vt:lpwstr>
  </property>
  <property fmtid="{D5CDD505-2E9C-101B-9397-08002B2CF9AE}" pid="5" name="_AuthorEmail">
    <vt:lpwstr>Guntra.Matisa@fortum.com</vt:lpwstr>
  </property>
  <property fmtid="{D5CDD505-2E9C-101B-9397-08002B2CF9AE}" pid="6" name="_AuthorEmailDisplayName">
    <vt:lpwstr>Matisa Guntra</vt:lpwstr>
  </property>
</Properties>
</file>